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099300" cy="7099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8"/>
  </p:normalViewPr>
  <p:slideViewPr>
    <p:cSldViewPr snapToGrid="0">
      <p:cViewPr varScale="1">
        <p:scale>
          <a:sx n="113" d="100"/>
          <a:sy n="113" d="100"/>
        </p:scale>
        <p:origin x="1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448" y="1161854"/>
            <a:ext cx="6034405" cy="2471608"/>
          </a:xfrm>
        </p:spPr>
        <p:txBody>
          <a:bodyPr anchor="b"/>
          <a:lstStyle>
            <a:lvl1pPr algn="ctr">
              <a:defRPr sz="4658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7413" y="3728777"/>
            <a:ext cx="5324475" cy="1714020"/>
          </a:xfrm>
        </p:spPr>
        <p:txBody>
          <a:bodyPr/>
          <a:lstStyle>
            <a:lvl1pPr marL="0" indent="0" algn="ctr">
              <a:buNone/>
              <a:defRPr sz="1863"/>
            </a:lvl1pPr>
            <a:lvl2pPr marL="354970" indent="0" algn="ctr">
              <a:buNone/>
              <a:defRPr sz="1553"/>
            </a:lvl2pPr>
            <a:lvl3pPr marL="709940" indent="0" algn="ctr">
              <a:buNone/>
              <a:defRPr sz="1398"/>
            </a:lvl3pPr>
            <a:lvl4pPr marL="1064910" indent="0" algn="ctr">
              <a:buNone/>
              <a:defRPr sz="1242"/>
            </a:lvl4pPr>
            <a:lvl5pPr marL="1419880" indent="0" algn="ctr">
              <a:buNone/>
              <a:defRPr sz="1242"/>
            </a:lvl5pPr>
            <a:lvl6pPr marL="1774850" indent="0" algn="ctr">
              <a:buNone/>
              <a:defRPr sz="1242"/>
            </a:lvl6pPr>
            <a:lvl7pPr marL="2129820" indent="0" algn="ctr">
              <a:buNone/>
              <a:defRPr sz="1242"/>
            </a:lvl7pPr>
            <a:lvl8pPr marL="2484791" indent="0" algn="ctr">
              <a:buNone/>
              <a:defRPr sz="1242"/>
            </a:lvl8pPr>
            <a:lvl9pPr marL="2839761" indent="0" algn="ctr">
              <a:buNone/>
              <a:defRPr sz="1242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20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60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0437" y="377972"/>
            <a:ext cx="1530787" cy="601632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077" y="377972"/>
            <a:ext cx="4503618" cy="601632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55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2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80" y="1769897"/>
            <a:ext cx="6123146" cy="2953111"/>
          </a:xfrm>
        </p:spPr>
        <p:txBody>
          <a:bodyPr anchor="b"/>
          <a:lstStyle>
            <a:lvl1pPr>
              <a:defRPr sz="4658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80" y="4750946"/>
            <a:ext cx="6123146" cy="1552971"/>
          </a:xfrm>
        </p:spPr>
        <p:txBody>
          <a:bodyPr/>
          <a:lstStyle>
            <a:lvl1pPr marL="0" indent="0">
              <a:buNone/>
              <a:defRPr sz="1863">
                <a:solidFill>
                  <a:schemeClr val="tx1">
                    <a:tint val="82000"/>
                  </a:schemeClr>
                </a:solidFill>
              </a:defRPr>
            </a:lvl1pPr>
            <a:lvl2pPr marL="354970" indent="0">
              <a:buNone/>
              <a:defRPr sz="1553">
                <a:solidFill>
                  <a:schemeClr val="tx1">
                    <a:tint val="82000"/>
                  </a:schemeClr>
                </a:solidFill>
              </a:defRPr>
            </a:lvl2pPr>
            <a:lvl3pPr marL="709940" indent="0">
              <a:buNone/>
              <a:defRPr sz="1398">
                <a:solidFill>
                  <a:schemeClr val="tx1">
                    <a:tint val="82000"/>
                  </a:schemeClr>
                </a:solidFill>
              </a:defRPr>
            </a:lvl3pPr>
            <a:lvl4pPr marL="1064910" indent="0">
              <a:buNone/>
              <a:defRPr sz="1242">
                <a:solidFill>
                  <a:schemeClr val="tx1">
                    <a:tint val="82000"/>
                  </a:schemeClr>
                </a:solidFill>
              </a:defRPr>
            </a:lvl4pPr>
            <a:lvl5pPr marL="1419880" indent="0">
              <a:buNone/>
              <a:defRPr sz="1242">
                <a:solidFill>
                  <a:schemeClr val="tx1">
                    <a:tint val="82000"/>
                  </a:schemeClr>
                </a:solidFill>
              </a:defRPr>
            </a:lvl5pPr>
            <a:lvl6pPr marL="1774850" indent="0">
              <a:buNone/>
              <a:defRPr sz="1242">
                <a:solidFill>
                  <a:schemeClr val="tx1">
                    <a:tint val="82000"/>
                  </a:schemeClr>
                </a:solidFill>
              </a:defRPr>
            </a:lvl6pPr>
            <a:lvl7pPr marL="2129820" indent="0">
              <a:buNone/>
              <a:defRPr sz="1242">
                <a:solidFill>
                  <a:schemeClr val="tx1">
                    <a:tint val="82000"/>
                  </a:schemeClr>
                </a:solidFill>
              </a:defRPr>
            </a:lvl7pPr>
            <a:lvl8pPr marL="2484791" indent="0">
              <a:buNone/>
              <a:defRPr sz="1242">
                <a:solidFill>
                  <a:schemeClr val="tx1">
                    <a:tint val="82000"/>
                  </a:schemeClr>
                </a:solidFill>
              </a:defRPr>
            </a:lvl8pPr>
            <a:lvl9pPr marL="2839761" indent="0">
              <a:buNone/>
              <a:defRPr sz="12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67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077" y="1889860"/>
            <a:ext cx="3017203" cy="4504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4020" y="1889860"/>
            <a:ext cx="3017203" cy="4504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82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377974"/>
            <a:ext cx="6123146" cy="137220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002" y="1740315"/>
            <a:ext cx="3003336" cy="852901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002" y="2593216"/>
            <a:ext cx="3003336" cy="38142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4021" y="1740315"/>
            <a:ext cx="3018127" cy="852901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4021" y="2593216"/>
            <a:ext cx="3018127" cy="38142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34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42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28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473287"/>
            <a:ext cx="2289709" cy="1656503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127" y="1022169"/>
            <a:ext cx="3594021" cy="5045104"/>
          </a:xfrm>
        </p:spPr>
        <p:txBody>
          <a:bodyPr/>
          <a:lstStyle>
            <a:lvl1pPr>
              <a:defRPr sz="2484"/>
            </a:lvl1pPr>
            <a:lvl2pPr>
              <a:defRPr sz="2174"/>
            </a:lvl2pPr>
            <a:lvl3pPr>
              <a:defRPr sz="1863"/>
            </a:lvl3pPr>
            <a:lvl4pPr>
              <a:defRPr sz="1553"/>
            </a:lvl4pPr>
            <a:lvl5pPr>
              <a:defRPr sz="1553"/>
            </a:lvl5pPr>
            <a:lvl6pPr>
              <a:defRPr sz="1553"/>
            </a:lvl6pPr>
            <a:lvl7pPr>
              <a:defRPr sz="1553"/>
            </a:lvl7pPr>
            <a:lvl8pPr>
              <a:defRPr sz="1553"/>
            </a:lvl8pPr>
            <a:lvl9pPr>
              <a:defRPr sz="1553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129790"/>
            <a:ext cx="2289709" cy="3945699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71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473287"/>
            <a:ext cx="2289709" cy="1656503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8127" y="1022169"/>
            <a:ext cx="3594021" cy="5045104"/>
          </a:xfrm>
        </p:spPr>
        <p:txBody>
          <a:bodyPr anchor="t"/>
          <a:lstStyle>
            <a:lvl1pPr marL="0" indent="0">
              <a:buNone/>
              <a:defRPr sz="2484"/>
            </a:lvl1pPr>
            <a:lvl2pPr marL="354970" indent="0">
              <a:buNone/>
              <a:defRPr sz="2174"/>
            </a:lvl2pPr>
            <a:lvl3pPr marL="709940" indent="0">
              <a:buNone/>
              <a:defRPr sz="1863"/>
            </a:lvl3pPr>
            <a:lvl4pPr marL="1064910" indent="0">
              <a:buNone/>
              <a:defRPr sz="1553"/>
            </a:lvl4pPr>
            <a:lvl5pPr marL="1419880" indent="0">
              <a:buNone/>
              <a:defRPr sz="1553"/>
            </a:lvl5pPr>
            <a:lvl6pPr marL="1774850" indent="0">
              <a:buNone/>
              <a:defRPr sz="1553"/>
            </a:lvl6pPr>
            <a:lvl7pPr marL="2129820" indent="0">
              <a:buNone/>
              <a:defRPr sz="1553"/>
            </a:lvl7pPr>
            <a:lvl8pPr marL="2484791" indent="0">
              <a:buNone/>
              <a:defRPr sz="1553"/>
            </a:lvl8pPr>
            <a:lvl9pPr marL="2839761" indent="0">
              <a:buNone/>
              <a:defRPr sz="1553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129790"/>
            <a:ext cx="2289709" cy="3945699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20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077" y="377974"/>
            <a:ext cx="6123146" cy="137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077" y="1889860"/>
            <a:ext cx="6123146" cy="450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8077" y="6580001"/>
            <a:ext cx="1597343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643" y="6580001"/>
            <a:ext cx="2396014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13880" y="6580001"/>
            <a:ext cx="1597343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15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09940" rtl="0" eaLnBrk="1" latinLnBrk="0" hangingPunct="1">
        <a:lnSpc>
          <a:spcPct val="90000"/>
        </a:lnSpc>
        <a:spcBef>
          <a:spcPct val="0"/>
        </a:spcBef>
        <a:buNone/>
        <a:defRPr sz="3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485" indent="-177485" algn="l" defTabSz="709940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sz="2174" kern="1200">
          <a:solidFill>
            <a:schemeClr val="tx1"/>
          </a:solidFill>
          <a:latin typeface="+mn-lt"/>
          <a:ea typeface="+mn-ea"/>
          <a:cs typeface="+mn-cs"/>
        </a:defRPr>
      </a:lvl1pPr>
      <a:lvl2pPr marL="53245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2pPr>
      <a:lvl3pPr marL="88742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3pPr>
      <a:lvl4pPr marL="124239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736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233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730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227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724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497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0994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491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1988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485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2982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4791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39761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95D033B-B013-34C5-3088-C52F39B65CD0}"/>
              </a:ext>
            </a:extLst>
          </p:cNvPr>
          <p:cNvSpPr txBox="1"/>
          <p:nvPr/>
        </p:nvSpPr>
        <p:spPr>
          <a:xfrm>
            <a:off x="2042583" y="4549423"/>
            <a:ext cx="30141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</a:rPr>
              <a:t>NAAM SCHOOL</a:t>
            </a:r>
          </a:p>
        </p:txBody>
      </p:sp>
    </p:spTree>
    <p:extLst>
      <p:ext uri="{BB962C8B-B14F-4D97-AF65-F5344CB8AC3E}">
        <p14:creationId xmlns:p14="http://schemas.microsoft.com/office/powerpoint/2010/main" val="1577741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17C459442714DBEB326453A79A908" ma:contentTypeVersion="7" ma:contentTypeDescription="Een nieuw document maken." ma:contentTypeScope="" ma:versionID="f0f0589f3b4fcf9abaade11696323890">
  <xsd:schema xmlns:xsd="http://www.w3.org/2001/XMLSchema" xmlns:xs="http://www.w3.org/2001/XMLSchema" xmlns:p="http://schemas.microsoft.com/office/2006/metadata/properties" xmlns:ns2="cc291463-2f3d-4a48-9c0d-dbdb92293c7b" xmlns:ns3="284d9df6-9403-4722-86f4-19057e810c6b" targetNamespace="http://schemas.microsoft.com/office/2006/metadata/properties" ma:root="true" ma:fieldsID="7842a6534b4994726d63896231e2cf81" ns2:_="" ns3:_="">
    <xsd:import namespace="cc291463-2f3d-4a48-9c0d-dbdb92293c7b"/>
    <xsd:import namespace="284d9df6-9403-4722-86f4-19057e810c6b"/>
    <xsd:element name="properties">
      <xsd:complexType>
        <xsd:sequence>
          <xsd:element name="documentManagement">
            <xsd:complexType>
              <xsd:all>
                <xsd:element ref="ns2:Sport" minOccurs="0"/>
                <xsd:element ref="ns2:Sport_x003a_Code" minOccurs="0"/>
                <xsd:element ref="ns2:Onderwerp" minOccurs="0"/>
                <xsd:element ref="ns2:Onderwerp_x003a_Code" minOccurs="0"/>
                <xsd:element ref="ns3:wx_Documentnumm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91463-2f3d-4a48-9c0d-dbdb92293c7b" elementFormDefault="qualified">
    <xsd:import namespace="http://schemas.microsoft.com/office/2006/documentManagement/types"/>
    <xsd:import namespace="http://schemas.microsoft.com/office/infopath/2007/PartnerControls"/>
    <xsd:element name="Sport" ma:index="8" nillable="true" ma:displayName="Sport" ma:list="{542f6fa4-ffdd-4c95-a056-e490f2a03b8f}" ma:internalName="Sport" ma:readOnly="false" ma:showField="Title">
      <xsd:simpleType>
        <xsd:restriction base="dms:Lookup"/>
      </xsd:simpleType>
    </xsd:element>
    <xsd:element name="Sport_x003a_Code" ma:index="9" nillable="true" ma:displayName="Sport:Code" ma:list="{542f6fa4-ffdd-4c95-a056-e490f2a03b8f}" ma:internalName="Sport_x003a_Code" ma:readOnly="true" ma:showField="Code" ma:web="834572b2-021e-47db-9009-2ff374a537b4">
      <xsd:simpleType>
        <xsd:restriction base="dms:Lookup"/>
      </xsd:simpleType>
    </xsd:element>
    <xsd:element name="Onderwerp" ma:index="10" nillable="true" ma:displayName="Onderwerp" ma:list="{7ecff442-a391-4fea-a8ae-0e768c42e263}" ma:internalName="Onderwerp" ma:showField="Title">
      <xsd:simpleType>
        <xsd:restriction base="dms:Lookup"/>
      </xsd:simpleType>
    </xsd:element>
    <xsd:element name="Onderwerp_x003a_Code" ma:index="11" nillable="true" ma:displayName="Onderwerp:Code" ma:list="{7ecff442-a391-4fea-a8ae-0e768c42e263}" ma:internalName="Onderwerp_x003a_Code" ma:readOnly="true" ma:showField="Code" ma:web="834572b2-021e-47db-9009-2ff374a537b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d9df6-9403-4722-86f4-19057e810c6b" elementFormDefault="qualified">
    <xsd:import namespace="http://schemas.microsoft.com/office/2006/documentManagement/types"/>
    <xsd:import namespace="http://schemas.microsoft.com/office/infopath/2007/PartnerControls"/>
    <xsd:element name="wx_Documentnummer" ma:index="12" nillable="true" ma:displayName="Documentnummer" ma:internalName="wx_Documentnummer" ma:percentage="FALSE">
      <xsd:simpleType>
        <xsd:restriction base="dms:Number"/>
      </xsd:simpleType>
    </xsd:element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x_Documentnummer xmlns="284d9df6-9403-4722-86f4-19057e810c6b" xsi:nil="true"/>
    <Sport xmlns="cc291463-2f3d-4a48-9c0d-dbdb92293c7b" xsi:nil="true"/>
    <Onderwerp xmlns="cc291463-2f3d-4a48-9c0d-dbdb92293c7b">7</Onderwerp>
  </documentManagement>
</p:properties>
</file>

<file path=customXml/itemProps1.xml><?xml version="1.0" encoding="utf-8"?>
<ds:datastoreItem xmlns:ds="http://schemas.openxmlformats.org/officeDocument/2006/customXml" ds:itemID="{F588D703-96D6-4514-8271-015120440B9F}"/>
</file>

<file path=customXml/itemProps2.xml><?xml version="1.0" encoding="utf-8"?>
<ds:datastoreItem xmlns:ds="http://schemas.openxmlformats.org/officeDocument/2006/customXml" ds:itemID="{3B4A1703-9529-4EF4-913B-E18F9E4643E5}"/>
</file>

<file path=customXml/itemProps3.xml><?xml version="1.0" encoding="utf-8"?>
<ds:datastoreItem xmlns:ds="http://schemas.openxmlformats.org/officeDocument/2006/customXml" ds:itemID="{4ED89F79-53B0-437D-A468-8E32DB417F3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</Words>
  <Application>Microsoft Macintosh PowerPoint</Application>
  <PresentationFormat>Aangepast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deelname 1080x1080</dc:title>
  <dc:creator>Fee de Vetten | SportVibes</dc:creator>
  <cp:lastModifiedBy>Fee de Vetten | SportVibes</cp:lastModifiedBy>
  <cp:revision>1</cp:revision>
  <dcterms:created xsi:type="dcterms:W3CDTF">2024-09-25T11:10:40Z</dcterms:created>
  <dcterms:modified xsi:type="dcterms:W3CDTF">2024-09-25T11:12:55Z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0x010100A5617C459442714DBEB326453A79A908</vt:lpwstr>
  </property>
</Properties>
</file>