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300" r:id="rId5"/>
    <p:sldId id="301" r:id="rId6"/>
    <p:sldId id="302" r:id="rId7"/>
    <p:sldId id="303" r:id="rId8"/>
    <p:sldId id="304" r:id="rId9"/>
    <p:sldId id="305" r:id="rId10"/>
    <p:sldId id="306" r:id="rId11"/>
  </p:sldIdLst>
  <p:sldSz cx="7559675" cy="10691813"/>
  <p:notesSz cx="6797675" cy="9926638"/>
  <p:defaultTextStyle>
    <a:defPPr>
      <a:defRPr lang="nl-NL"/>
    </a:defPPr>
    <a:lvl1pPr marL="0" algn="l" defTabSz="1252637" rtl="0" eaLnBrk="1" latinLnBrk="0" hangingPunct="1">
      <a:defRPr sz="2466" kern="1200">
        <a:solidFill>
          <a:schemeClr val="tx1"/>
        </a:solidFill>
        <a:latin typeface="+mn-lt"/>
        <a:ea typeface="+mn-ea"/>
        <a:cs typeface="+mn-cs"/>
      </a:defRPr>
    </a:lvl1pPr>
    <a:lvl2pPr marL="626318" algn="l" defTabSz="1252637" rtl="0" eaLnBrk="1" latinLnBrk="0" hangingPunct="1">
      <a:defRPr sz="2466" kern="1200">
        <a:solidFill>
          <a:schemeClr val="tx1"/>
        </a:solidFill>
        <a:latin typeface="+mn-lt"/>
        <a:ea typeface="+mn-ea"/>
        <a:cs typeface="+mn-cs"/>
      </a:defRPr>
    </a:lvl2pPr>
    <a:lvl3pPr marL="1252637" algn="l" defTabSz="1252637" rtl="0" eaLnBrk="1" latinLnBrk="0" hangingPunct="1">
      <a:defRPr sz="2466" kern="1200">
        <a:solidFill>
          <a:schemeClr val="tx1"/>
        </a:solidFill>
        <a:latin typeface="+mn-lt"/>
        <a:ea typeface="+mn-ea"/>
        <a:cs typeface="+mn-cs"/>
      </a:defRPr>
    </a:lvl3pPr>
    <a:lvl4pPr marL="1878955" algn="l" defTabSz="1252637" rtl="0" eaLnBrk="1" latinLnBrk="0" hangingPunct="1">
      <a:defRPr sz="2466" kern="1200">
        <a:solidFill>
          <a:schemeClr val="tx1"/>
        </a:solidFill>
        <a:latin typeface="+mn-lt"/>
        <a:ea typeface="+mn-ea"/>
        <a:cs typeface="+mn-cs"/>
      </a:defRPr>
    </a:lvl4pPr>
    <a:lvl5pPr marL="2505273" algn="l" defTabSz="1252637" rtl="0" eaLnBrk="1" latinLnBrk="0" hangingPunct="1">
      <a:defRPr sz="2466" kern="1200">
        <a:solidFill>
          <a:schemeClr val="tx1"/>
        </a:solidFill>
        <a:latin typeface="+mn-lt"/>
        <a:ea typeface="+mn-ea"/>
        <a:cs typeface="+mn-cs"/>
      </a:defRPr>
    </a:lvl5pPr>
    <a:lvl6pPr marL="3131591" algn="l" defTabSz="1252637" rtl="0" eaLnBrk="1" latinLnBrk="0" hangingPunct="1">
      <a:defRPr sz="2466" kern="1200">
        <a:solidFill>
          <a:schemeClr val="tx1"/>
        </a:solidFill>
        <a:latin typeface="+mn-lt"/>
        <a:ea typeface="+mn-ea"/>
        <a:cs typeface="+mn-cs"/>
      </a:defRPr>
    </a:lvl6pPr>
    <a:lvl7pPr marL="3757910" algn="l" defTabSz="1252637" rtl="0" eaLnBrk="1" latinLnBrk="0" hangingPunct="1">
      <a:defRPr sz="2466" kern="1200">
        <a:solidFill>
          <a:schemeClr val="tx1"/>
        </a:solidFill>
        <a:latin typeface="+mn-lt"/>
        <a:ea typeface="+mn-ea"/>
        <a:cs typeface="+mn-cs"/>
      </a:defRPr>
    </a:lvl7pPr>
    <a:lvl8pPr marL="4384228" algn="l" defTabSz="1252637" rtl="0" eaLnBrk="1" latinLnBrk="0" hangingPunct="1">
      <a:defRPr sz="2466" kern="1200">
        <a:solidFill>
          <a:schemeClr val="tx1"/>
        </a:solidFill>
        <a:latin typeface="+mn-lt"/>
        <a:ea typeface="+mn-ea"/>
        <a:cs typeface="+mn-cs"/>
      </a:defRPr>
    </a:lvl8pPr>
    <a:lvl9pPr marL="5010546" algn="l" defTabSz="1252637" rtl="0" eaLnBrk="1" latinLnBrk="0" hangingPunct="1">
      <a:defRPr sz="246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rt Renkema"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80021"/>
    <a:srgbClr val="C40C23"/>
    <a:srgbClr val="AFB7C2"/>
    <a:srgbClr val="008B39"/>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9EC1AE-959B-3885-F241-03BC91928E72}" v="38" dt="2022-02-14T07:56:52.520"/>
    <p1510:client id="{E2ABABC2-CBBE-B2D2-8693-293302CD0F6E}" v="157" dt="2023-01-11T10:20:58.03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71" autoAdjust="0"/>
    <p:restoredTop sz="94660"/>
  </p:normalViewPr>
  <p:slideViewPr>
    <p:cSldViewPr snapToGrid="0">
      <p:cViewPr>
        <p:scale>
          <a:sx n="126" d="100"/>
          <a:sy n="126" d="100"/>
        </p:scale>
        <p:origin x="456" y="-2552"/>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07ECDD6-AC00-46C6-BAD2-B04621D0753C}" type="datetimeFigureOut">
              <a:rPr lang="nl-NL" smtClean="0"/>
              <a:pPr/>
              <a:t>22-9-2023</a:t>
            </a:fld>
            <a:endParaRPr lang="nl-NL"/>
          </a:p>
        </p:txBody>
      </p:sp>
      <p:sp>
        <p:nvSpPr>
          <p:cNvPr id="4" name="Tijdelijke aanduiding voor dia-afbeelding 3"/>
          <p:cNvSpPr>
            <a:spLocks noGrp="1" noRot="1" noChangeAspect="1"/>
          </p:cNvSpPr>
          <p:nvPr>
            <p:ph type="sldImg" idx="2"/>
          </p:nvPr>
        </p:nvSpPr>
        <p:spPr>
          <a:xfrm>
            <a:off x="2082800" y="744538"/>
            <a:ext cx="263207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056E4DA9-BC25-4278-A4C7-5259B284B90F}" type="slidenum">
              <a:rPr lang="nl-NL" smtClean="0"/>
              <a:pPr/>
              <a:t>‹nr.›</a:t>
            </a:fld>
            <a:endParaRPr lang="nl-NL"/>
          </a:p>
        </p:txBody>
      </p:sp>
    </p:spTree>
    <p:extLst>
      <p:ext uri="{BB962C8B-B14F-4D97-AF65-F5344CB8AC3E}">
        <p14:creationId xmlns:p14="http://schemas.microsoft.com/office/powerpoint/2010/main" val="1989568036"/>
      </p:ext>
    </p:extLst>
  </p:cSld>
  <p:clrMap bg1="lt1" tx1="dk1" bg2="lt2" tx2="dk2" accent1="accent1" accent2="accent2" accent3="accent3" accent4="accent4" accent5="accent5" accent6="accent6" hlink="hlink" folHlink="folHlink"/>
  <p:notesStyle>
    <a:lvl1pPr marL="0" algn="l" defTabSz="1252637" rtl="0" eaLnBrk="1" latinLnBrk="0" hangingPunct="1">
      <a:defRPr sz="1644" kern="1200">
        <a:solidFill>
          <a:schemeClr val="tx1"/>
        </a:solidFill>
        <a:latin typeface="+mn-lt"/>
        <a:ea typeface="+mn-ea"/>
        <a:cs typeface="+mn-cs"/>
      </a:defRPr>
    </a:lvl1pPr>
    <a:lvl2pPr marL="626318" algn="l" defTabSz="1252637" rtl="0" eaLnBrk="1" latinLnBrk="0" hangingPunct="1">
      <a:defRPr sz="1644" kern="1200">
        <a:solidFill>
          <a:schemeClr val="tx1"/>
        </a:solidFill>
        <a:latin typeface="+mn-lt"/>
        <a:ea typeface="+mn-ea"/>
        <a:cs typeface="+mn-cs"/>
      </a:defRPr>
    </a:lvl2pPr>
    <a:lvl3pPr marL="1252637" algn="l" defTabSz="1252637" rtl="0" eaLnBrk="1" latinLnBrk="0" hangingPunct="1">
      <a:defRPr sz="1644" kern="1200">
        <a:solidFill>
          <a:schemeClr val="tx1"/>
        </a:solidFill>
        <a:latin typeface="+mn-lt"/>
        <a:ea typeface="+mn-ea"/>
        <a:cs typeface="+mn-cs"/>
      </a:defRPr>
    </a:lvl3pPr>
    <a:lvl4pPr marL="1878955" algn="l" defTabSz="1252637" rtl="0" eaLnBrk="1" latinLnBrk="0" hangingPunct="1">
      <a:defRPr sz="1644" kern="1200">
        <a:solidFill>
          <a:schemeClr val="tx1"/>
        </a:solidFill>
        <a:latin typeface="+mn-lt"/>
        <a:ea typeface="+mn-ea"/>
        <a:cs typeface="+mn-cs"/>
      </a:defRPr>
    </a:lvl4pPr>
    <a:lvl5pPr marL="2505273" algn="l" defTabSz="1252637" rtl="0" eaLnBrk="1" latinLnBrk="0" hangingPunct="1">
      <a:defRPr sz="1644" kern="1200">
        <a:solidFill>
          <a:schemeClr val="tx1"/>
        </a:solidFill>
        <a:latin typeface="+mn-lt"/>
        <a:ea typeface="+mn-ea"/>
        <a:cs typeface="+mn-cs"/>
      </a:defRPr>
    </a:lvl5pPr>
    <a:lvl6pPr marL="3131591" algn="l" defTabSz="1252637" rtl="0" eaLnBrk="1" latinLnBrk="0" hangingPunct="1">
      <a:defRPr sz="1644" kern="1200">
        <a:solidFill>
          <a:schemeClr val="tx1"/>
        </a:solidFill>
        <a:latin typeface="+mn-lt"/>
        <a:ea typeface="+mn-ea"/>
        <a:cs typeface="+mn-cs"/>
      </a:defRPr>
    </a:lvl6pPr>
    <a:lvl7pPr marL="3757910" algn="l" defTabSz="1252637" rtl="0" eaLnBrk="1" latinLnBrk="0" hangingPunct="1">
      <a:defRPr sz="1644" kern="1200">
        <a:solidFill>
          <a:schemeClr val="tx1"/>
        </a:solidFill>
        <a:latin typeface="+mn-lt"/>
        <a:ea typeface="+mn-ea"/>
        <a:cs typeface="+mn-cs"/>
      </a:defRPr>
    </a:lvl7pPr>
    <a:lvl8pPr marL="4384228" algn="l" defTabSz="1252637" rtl="0" eaLnBrk="1" latinLnBrk="0" hangingPunct="1">
      <a:defRPr sz="1644" kern="1200">
        <a:solidFill>
          <a:schemeClr val="tx1"/>
        </a:solidFill>
        <a:latin typeface="+mn-lt"/>
        <a:ea typeface="+mn-ea"/>
        <a:cs typeface="+mn-cs"/>
      </a:defRPr>
    </a:lvl8pPr>
    <a:lvl9pPr marL="5010546" algn="l" defTabSz="1252637" rtl="0" eaLnBrk="1" latinLnBrk="0" hangingPunct="1">
      <a:defRPr sz="164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566977" y="3321393"/>
            <a:ext cx="6425723" cy="2291810"/>
          </a:xfrm>
        </p:spPr>
        <p:txBody>
          <a:bodyPr/>
          <a:lstStyle/>
          <a:p>
            <a:r>
              <a:rPr lang="nl-NL"/>
              <a:t>Klik om de stijl te bewerken</a:t>
            </a:r>
          </a:p>
        </p:txBody>
      </p:sp>
      <p:sp>
        <p:nvSpPr>
          <p:cNvPr id="3" name="Ondertitel 2"/>
          <p:cNvSpPr>
            <a:spLocks noGrp="1"/>
          </p:cNvSpPr>
          <p:nvPr>
            <p:ph type="subTitle" idx="1"/>
          </p:nvPr>
        </p:nvSpPr>
        <p:spPr>
          <a:xfrm>
            <a:off x="1133952" y="6058695"/>
            <a:ext cx="5291773" cy="2732352"/>
          </a:xfrm>
        </p:spPr>
        <p:txBody>
          <a:bodyPr/>
          <a:lstStyle>
            <a:lvl1pPr marL="0" indent="0" algn="ctr">
              <a:buNone/>
              <a:defRPr>
                <a:solidFill>
                  <a:schemeClr val="tx1">
                    <a:tint val="75000"/>
                  </a:schemeClr>
                </a:solidFill>
              </a:defRPr>
            </a:lvl1pPr>
            <a:lvl2pPr marL="623301" indent="0" algn="ctr">
              <a:buNone/>
              <a:defRPr>
                <a:solidFill>
                  <a:schemeClr val="tx1">
                    <a:tint val="75000"/>
                  </a:schemeClr>
                </a:solidFill>
              </a:defRPr>
            </a:lvl2pPr>
            <a:lvl3pPr marL="1246602" indent="0" algn="ctr">
              <a:buNone/>
              <a:defRPr>
                <a:solidFill>
                  <a:schemeClr val="tx1">
                    <a:tint val="75000"/>
                  </a:schemeClr>
                </a:solidFill>
              </a:defRPr>
            </a:lvl3pPr>
            <a:lvl4pPr marL="1869902" indent="0" algn="ctr">
              <a:buNone/>
              <a:defRPr>
                <a:solidFill>
                  <a:schemeClr val="tx1">
                    <a:tint val="75000"/>
                  </a:schemeClr>
                </a:solidFill>
              </a:defRPr>
            </a:lvl4pPr>
            <a:lvl5pPr marL="2493203" indent="0" algn="ctr">
              <a:buNone/>
              <a:defRPr>
                <a:solidFill>
                  <a:schemeClr val="tx1">
                    <a:tint val="75000"/>
                  </a:schemeClr>
                </a:solidFill>
              </a:defRPr>
            </a:lvl5pPr>
            <a:lvl6pPr marL="3116504" indent="0" algn="ctr">
              <a:buNone/>
              <a:defRPr>
                <a:solidFill>
                  <a:schemeClr val="tx1">
                    <a:tint val="75000"/>
                  </a:schemeClr>
                </a:solidFill>
              </a:defRPr>
            </a:lvl6pPr>
            <a:lvl7pPr marL="3739805" indent="0" algn="ctr">
              <a:buNone/>
              <a:defRPr>
                <a:solidFill>
                  <a:schemeClr val="tx1">
                    <a:tint val="75000"/>
                  </a:schemeClr>
                </a:solidFill>
              </a:defRPr>
            </a:lvl7pPr>
            <a:lvl8pPr marL="4363105" indent="0" algn="ctr">
              <a:buNone/>
              <a:defRPr>
                <a:solidFill>
                  <a:schemeClr val="tx1">
                    <a:tint val="75000"/>
                  </a:schemeClr>
                </a:solidFill>
              </a:defRPr>
            </a:lvl8pPr>
            <a:lvl9pPr marL="4986406"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504CA4E3-81F9-421A-B3FC-B6E179EF3947}" type="datetimeFigureOut">
              <a:rPr lang="nl-NL" smtClean="0"/>
              <a:pPr/>
              <a:t>22-9-2023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37B8616-7874-41FA-905B-503D9355DE82}" type="slidenum">
              <a:rPr lang="nl-NL" smtClean="0"/>
              <a:pPr/>
              <a:t>‹nr.›</a:t>
            </a:fld>
            <a:endParaRPr lang="nl-NL"/>
          </a:p>
        </p:txBody>
      </p:sp>
    </p:spTree>
    <p:extLst>
      <p:ext uri="{BB962C8B-B14F-4D97-AF65-F5344CB8AC3E}">
        <p14:creationId xmlns:p14="http://schemas.microsoft.com/office/powerpoint/2010/main" val="295754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04CA4E3-81F9-421A-B3FC-B6E179EF3947}" type="datetimeFigureOut">
              <a:rPr lang="nl-NL" smtClean="0"/>
              <a:pPr/>
              <a:t>22-9-2023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37B8616-7874-41FA-905B-503D9355DE82}" type="slidenum">
              <a:rPr lang="nl-NL" smtClean="0"/>
              <a:pPr/>
              <a:t>‹nr.›</a:t>
            </a:fld>
            <a:endParaRPr lang="nl-NL"/>
          </a:p>
        </p:txBody>
      </p:sp>
    </p:spTree>
    <p:extLst>
      <p:ext uri="{BB962C8B-B14F-4D97-AF65-F5344CB8AC3E}">
        <p14:creationId xmlns:p14="http://schemas.microsoft.com/office/powerpoint/2010/main" val="813300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5480764" y="428169"/>
            <a:ext cx="1700927" cy="912269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377984" y="428169"/>
            <a:ext cx="4976786" cy="912269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04CA4E3-81F9-421A-B3FC-B6E179EF3947}" type="datetimeFigureOut">
              <a:rPr lang="nl-NL" smtClean="0"/>
              <a:pPr/>
              <a:t>22-9-2023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37B8616-7874-41FA-905B-503D9355DE82}" type="slidenum">
              <a:rPr lang="nl-NL" smtClean="0"/>
              <a:pPr/>
              <a:t>‹nr.›</a:t>
            </a:fld>
            <a:endParaRPr lang="nl-NL"/>
          </a:p>
        </p:txBody>
      </p:sp>
    </p:spTree>
    <p:extLst>
      <p:ext uri="{BB962C8B-B14F-4D97-AF65-F5344CB8AC3E}">
        <p14:creationId xmlns:p14="http://schemas.microsoft.com/office/powerpoint/2010/main" val="403332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04CA4E3-81F9-421A-B3FC-B6E179EF3947}" type="datetimeFigureOut">
              <a:rPr lang="nl-NL" smtClean="0"/>
              <a:pPr/>
              <a:t>22-9-2023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37B8616-7874-41FA-905B-503D9355DE82}" type="slidenum">
              <a:rPr lang="nl-NL" smtClean="0"/>
              <a:pPr/>
              <a:t>‹nr.›</a:t>
            </a:fld>
            <a:endParaRPr lang="nl-NL"/>
          </a:p>
        </p:txBody>
      </p:sp>
    </p:spTree>
    <p:extLst>
      <p:ext uri="{BB962C8B-B14F-4D97-AF65-F5344CB8AC3E}">
        <p14:creationId xmlns:p14="http://schemas.microsoft.com/office/powerpoint/2010/main" val="348903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97164" y="6870481"/>
            <a:ext cx="6425723" cy="2123513"/>
          </a:xfrm>
        </p:spPr>
        <p:txBody>
          <a:bodyPr anchor="t"/>
          <a:lstStyle>
            <a:lvl1pPr algn="l">
              <a:defRPr sz="5453" b="1" cap="all"/>
            </a:lvl1pPr>
          </a:lstStyle>
          <a:p>
            <a:r>
              <a:rPr lang="nl-NL"/>
              <a:t>Klik om de stijl te bewerken</a:t>
            </a:r>
          </a:p>
        </p:txBody>
      </p:sp>
      <p:sp>
        <p:nvSpPr>
          <p:cNvPr id="3" name="Tijdelijke aanduiding voor tekst 2"/>
          <p:cNvSpPr>
            <a:spLocks noGrp="1"/>
          </p:cNvSpPr>
          <p:nvPr>
            <p:ph type="body" idx="1"/>
          </p:nvPr>
        </p:nvSpPr>
        <p:spPr>
          <a:xfrm>
            <a:off x="597164" y="4531647"/>
            <a:ext cx="6425723" cy="2338834"/>
          </a:xfrm>
        </p:spPr>
        <p:txBody>
          <a:bodyPr anchor="b"/>
          <a:lstStyle>
            <a:lvl1pPr marL="0" indent="0">
              <a:buNone/>
              <a:defRPr sz="2727">
                <a:solidFill>
                  <a:schemeClr val="tx1">
                    <a:tint val="75000"/>
                  </a:schemeClr>
                </a:solidFill>
              </a:defRPr>
            </a:lvl1pPr>
            <a:lvl2pPr marL="623301" indent="0">
              <a:buNone/>
              <a:defRPr sz="2454">
                <a:solidFill>
                  <a:schemeClr val="tx1">
                    <a:tint val="75000"/>
                  </a:schemeClr>
                </a:solidFill>
              </a:defRPr>
            </a:lvl2pPr>
            <a:lvl3pPr marL="1246602" indent="0">
              <a:buNone/>
              <a:defRPr sz="2181">
                <a:solidFill>
                  <a:schemeClr val="tx1">
                    <a:tint val="75000"/>
                  </a:schemeClr>
                </a:solidFill>
              </a:defRPr>
            </a:lvl3pPr>
            <a:lvl4pPr marL="1869902" indent="0">
              <a:buNone/>
              <a:defRPr sz="1909">
                <a:solidFill>
                  <a:schemeClr val="tx1">
                    <a:tint val="75000"/>
                  </a:schemeClr>
                </a:solidFill>
              </a:defRPr>
            </a:lvl4pPr>
            <a:lvl5pPr marL="2493203" indent="0">
              <a:buNone/>
              <a:defRPr sz="1909">
                <a:solidFill>
                  <a:schemeClr val="tx1">
                    <a:tint val="75000"/>
                  </a:schemeClr>
                </a:solidFill>
              </a:defRPr>
            </a:lvl5pPr>
            <a:lvl6pPr marL="3116504" indent="0">
              <a:buNone/>
              <a:defRPr sz="1909">
                <a:solidFill>
                  <a:schemeClr val="tx1">
                    <a:tint val="75000"/>
                  </a:schemeClr>
                </a:solidFill>
              </a:defRPr>
            </a:lvl6pPr>
            <a:lvl7pPr marL="3739805" indent="0">
              <a:buNone/>
              <a:defRPr sz="1909">
                <a:solidFill>
                  <a:schemeClr val="tx1">
                    <a:tint val="75000"/>
                  </a:schemeClr>
                </a:solidFill>
              </a:defRPr>
            </a:lvl7pPr>
            <a:lvl8pPr marL="4363105" indent="0">
              <a:buNone/>
              <a:defRPr sz="1909">
                <a:solidFill>
                  <a:schemeClr val="tx1">
                    <a:tint val="75000"/>
                  </a:schemeClr>
                </a:solidFill>
              </a:defRPr>
            </a:lvl8pPr>
            <a:lvl9pPr marL="4986406" indent="0">
              <a:buNone/>
              <a:defRPr sz="1909">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504CA4E3-81F9-421A-B3FC-B6E179EF3947}" type="datetimeFigureOut">
              <a:rPr lang="nl-NL" smtClean="0"/>
              <a:pPr/>
              <a:t>22-9-2023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37B8616-7874-41FA-905B-503D9355DE82}" type="slidenum">
              <a:rPr lang="nl-NL" smtClean="0"/>
              <a:pPr/>
              <a:t>‹nr.›</a:t>
            </a:fld>
            <a:endParaRPr lang="nl-NL"/>
          </a:p>
        </p:txBody>
      </p:sp>
    </p:spTree>
    <p:extLst>
      <p:ext uri="{BB962C8B-B14F-4D97-AF65-F5344CB8AC3E}">
        <p14:creationId xmlns:p14="http://schemas.microsoft.com/office/powerpoint/2010/main" val="878511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377985" y="2494757"/>
            <a:ext cx="3338857" cy="7056102"/>
          </a:xfrm>
        </p:spPr>
        <p:txBody>
          <a:bodyPr/>
          <a:lstStyle>
            <a:lvl1pPr>
              <a:defRPr sz="3817"/>
            </a:lvl1pPr>
            <a:lvl2pPr>
              <a:defRPr sz="3272"/>
            </a:lvl2pPr>
            <a:lvl3pPr>
              <a:defRPr sz="2727"/>
            </a:lvl3pPr>
            <a:lvl4pPr>
              <a:defRPr sz="2454"/>
            </a:lvl4pPr>
            <a:lvl5pPr>
              <a:defRPr sz="2454"/>
            </a:lvl5pPr>
            <a:lvl6pPr>
              <a:defRPr sz="2454"/>
            </a:lvl6pPr>
            <a:lvl7pPr>
              <a:defRPr sz="2454"/>
            </a:lvl7pPr>
            <a:lvl8pPr>
              <a:defRPr sz="2454"/>
            </a:lvl8pPr>
            <a:lvl9pPr>
              <a:defRPr sz="2454"/>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3842835" y="2494757"/>
            <a:ext cx="3338857" cy="7056102"/>
          </a:xfrm>
        </p:spPr>
        <p:txBody>
          <a:bodyPr/>
          <a:lstStyle>
            <a:lvl1pPr>
              <a:defRPr sz="3817"/>
            </a:lvl1pPr>
            <a:lvl2pPr>
              <a:defRPr sz="3272"/>
            </a:lvl2pPr>
            <a:lvl3pPr>
              <a:defRPr sz="2727"/>
            </a:lvl3pPr>
            <a:lvl4pPr>
              <a:defRPr sz="2454"/>
            </a:lvl4pPr>
            <a:lvl5pPr>
              <a:defRPr sz="2454"/>
            </a:lvl5pPr>
            <a:lvl6pPr>
              <a:defRPr sz="2454"/>
            </a:lvl6pPr>
            <a:lvl7pPr>
              <a:defRPr sz="2454"/>
            </a:lvl7pPr>
            <a:lvl8pPr>
              <a:defRPr sz="2454"/>
            </a:lvl8pPr>
            <a:lvl9pPr>
              <a:defRPr sz="2454"/>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504CA4E3-81F9-421A-B3FC-B6E179EF3947}" type="datetimeFigureOut">
              <a:rPr lang="nl-NL" smtClean="0"/>
              <a:pPr/>
              <a:t>22-9-2023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37B8616-7874-41FA-905B-503D9355DE82}" type="slidenum">
              <a:rPr lang="nl-NL" smtClean="0"/>
              <a:pPr/>
              <a:t>‹nr.›</a:t>
            </a:fld>
            <a:endParaRPr lang="nl-NL"/>
          </a:p>
        </p:txBody>
      </p:sp>
    </p:spTree>
    <p:extLst>
      <p:ext uri="{BB962C8B-B14F-4D97-AF65-F5344CB8AC3E}">
        <p14:creationId xmlns:p14="http://schemas.microsoft.com/office/powerpoint/2010/main" val="2486930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377984" y="2393284"/>
            <a:ext cx="3340170" cy="997407"/>
          </a:xfrm>
        </p:spPr>
        <p:txBody>
          <a:bodyPr anchor="b"/>
          <a:lstStyle>
            <a:lvl1pPr marL="0" indent="0">
              <a:buNone/>
              <a:defRPr sz="3272" b="1"/>
            </a:lvl1pPr>
            <a:lvl2pPr marL="623301" indent="0">
              <a:buNone/>
              <a:defRPr sz="2727" b="1"/>
            </a:lvl2pPr>
            <a:lvl3pPr marL="1246602" indent="0">
              <a:buNone/>
              <a:defRPr sz="2454" b="1"/>
            </a:lvl3pPr>
            <a:lvl4pPr marL="1869902" indent="0">
              <a:buNone/>
              <a:defRPr sz="2181" b="1"/>
            </a:lvl4pPr>
            <a:lvl5pPr marL="2493203" indent="0">
              <a:buNone/>
              <a:defRPr sz="2181" b="1"/>
            </a:lvl5pPr>
            <a:lvl6pPr marL="3116504" indent="0">
              <a:buNone/>
              <a:defRPr sz="2181" b="1"/>
            </a:lvl6pPr>
            <a:lvl7pPr marL="3739805" indent="0">
              <a:buNone/>
              <a:defRPr sz="2181" b="1"/>
            </a:lvl7pPr>
            <a:lvl8pPr marL="4363105" indent="0">
              <a:buNone/>
              <a:defRPr sz="2181" b="1"/>
            </a:lvl8pPr>
            <a:lvl9pPr marL="4986406" indent="0">
              <a:buNone/>
              <a:defRPr sz="2181" b="1"/>
            </a:lvl9pPr>
          </a:lstStyle>
          <a:p>
            <a:pPr lvl="0"/>
            <a:r>
              <a:rPr lang="nl-NL"/>
              <a:t>Klik om de modelstijlen te bewerken</a:t>
            </a:r>
          </a:p>
        </p:txBody>
      </p:sp>
      <p:sp>
        <p:nvSpPr>
          <p:cNvPr id="4" name="Tijdelijke aanduiding voor inhoud 3"/>
          <p:cNvSpPr>
            <a:spLocks noGrp="1"/>
          </p:cNvSpPr>
          <p:nvPr>
            <p:ph sz="half" idx="2"/>
          </p:nvPr>
        </p:nvSpPr>
        <p:spPr>
          <a:xfrm>
            <a:off x="377984" y="3390691"/>
            <a:ext cx="3340170" cy="6160169"/>
          </a:xfrm>
        </p:spPr>
        <p:txBody>
          <a:bodyPr/>
          <a:lstStyle>
            <a:lvl1pPr>
              <a:defRPr sz="3272"/>
            </a:lvl1pPr>
            <a:lvl2pPr>
              <a:defRPr sz="2727"/>
            </a:lvl2pPr>
            <a:lvl3pPr>
              <a:defRPr sz="2454"/>
            </a:lvl3pPr>
            <a:lvl4pPr>
              <a:defRPr sz="2181"/>
            </a:lvl4pPr>
            <a:lvl5pPr>
              <a:defRPr sz="2181"/>
            </a:lvl5pPr>
            <a:lvl6pPr>
              <a:defRPr sz="2181"/>
            </a:lvl6pPr>
            <a:lvl7pPr>
              <a:defRPr sz="2181"/>
            </a:lvl7pPr>
            <a:lvl8pPr>
              <a:defRPr sz="2181"/>
            </a:lvl8pPr>
            <a:lvl9pPr>
              <a:defRPr sz="2181"/>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3840210" y="2393284"/>
            <a:ext cx="3341481" cy="997407"/>
          </a:xfrm>
        </p:spPr>
        <p:txBody>
          <a:bodyPr anchor="b"/>
          <a:lstStyle>
            <a:lvl1pPr marL="0" indent="0">
              <a:buNone/>
              <a:defRPr sz="3272" b="1"/>
            </a:lvl1pPr>
            <a:lvl2pPr marL="623301" indent="0">
              <a:buNone/>
              <a:defRPr sz="2727" b="1"/>
            </a:lvl2pPr>
            <a:lvl3pPr marL="1246602" indent="0">
              <a:buNone/>
              <a:defRPr sz="2454" b="1"/>
            </a:lvl3pPr>
            <a:lvl4pPr marL="1869902" indent="0">
              <a:buNone/>
              <a:defRPr sz="2181" b="1"/>
            </a:lvl4pPr>
            <a:lvl5pPr marL="2493203" indent="0">
              <a:buNone/>
              <a:defRPr sz="2181" b="1"/>
            </a:lvl5pPr>
            <a:lvl6pPr marL="3116504" indent="0">
              <a:buNone/>
              <a:defRPr sz="2181" b="1"/>
            </a:lvl6pPr>
            <a:lvl7pPr marL="3739805" indent="0">
              <a:buNone/>
              <a:defRPr sz="2181" b="1"/>
            </a:lvl7pPr>
            <a:lvl8pPr marL="4363105" indent="0">
              <a:buNone/>
              <a:defRPr sz="2181" b="1"/>
            </a:lvl8pPr>
            <a:lvl9pPr marL="4986406" indent="0">
              <a:buNone/>
              <a:defRPr sz="2181" b="1"/>
            </a:lvl9pPr>
          </a:lstStyle>
          <a:p>
            <a:pPr lvl="0"/>
            <a:r>
              <a:rPr lang="nl-NL"/>
              <a:t>Klik om de modelstijlen te bewerken</a:t>
            </a:r>
          </a:p>
        </p:txBody>
      </p:sp>
      <p:sp>
        <p:nvSpPr>
          <p:cNvPr id="6" name="Tijdelijke aanduiding voor inhoud 5"/>
          <p:cNvSpPr>
            <a:spLocks noGrp="1"/>
          </p:cNvSpPr>
          <p:nvPr>
            <p:ph sz="quarter" idx="4"/>
          </p:nvPr>
        </p:nvSpPr>
        <p:spPr>
          <a:xfrm>
            <a:off x="3840210" y="3390691"/>
            <a:ext cx="3341481" cy="6160169"/>
          </a:xfrm>
        </p:spPr>
        <p:txBody>
          <a:bodyPr/>
          <a:lstStyle>
            <a:lvl1pPr>
              <a:defRPr sz="3272"/>
            </a:lvl1pPr>
            <a:lvl2pPr>
              <a:defRPr sz="2727"/>
            </a:lvl2pPr>
            <a:lvl3pPr>
              <a:defRPr sz="2454"/>
            </a:lvl3pPr>
            <a:lvl4pPr>
              <a:defRPr sz="2181"/>
            </a:lvl4pPr>
            <a:lvl5pPr>
              <a:defRPr sz="2181"/>
            </a:lvl5pPr>
            <a:lvl6pPr>
              <a:defRPr sz="2181"/>
            </a:lvl6pPr>
            <a:lvl7pPr>
              <a:defRPr sz="2181"/>
            </a:lvl7pPr>
            <a:lvl8pPr>
              <a:defRPr sz="2181"/>
            </a:lvl8pPr>
            <a:lvl9pPr>
              <a:defRPr sz="2181"/>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504CA4E3-81F9-421A-B3FC-B6E179EF3947}" type="datetimeFigureOut">
              <a:rPr lang="nl-NL" smtClean="0"/>
              <a:pPr/>
              <a:t>22-9-2023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37B8616-7874-41FA-905B-503D9355DE82}" type="slidenum">
              <a:rPr lang="nl-NL" smtClean="0"/>
              <a:pPr/>
              <a:t>‹nr.›</a:t>
            </a:fld>
            <a:endParaRPr lang="nl-NL"/>
          </a:p>
        </p:txBody>
      </p:sp>
    </p:spTree>
    <p:extLst>
      <p:ext uri="{BB962C8B-B14F-4D97-AF65-F5344CB8AC3E}">
        <p14:creationId xmlns:p14="http://schemas.microsoft.com/office/powerpoint/2010/main" val="1362129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504CA4E3-81F9-421A-B3FC-B6E179EF3947}" type="datetimeFigureOut">
              <a:rPr lang="nl-NL" smtClean="0"/>
              <a:pPr/>
              <a:t>22-9-2023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37B8616-7874-41FA-905B-503D9355DE82}" type="slidenum">
              <a:rPr lang="nl-NL" smtClean="0"/>
              <a:pPr/>
              <a:t>‹nr.›</a:t>
            </a:fld>
            <a:endParaRPr lang="nl-NL"/>
          </a:p>
        </p:txBody>
      </p:sp>
    </p:spTree>
    <p:extLst>
      <p:ext uri="{BB962C8B-B14F-4D97-AF65-F5344CB8AC3E}">
        <p14:creationId xmlns:p14="http://schemas.microsoft.com/office/powerpoint/2010/main" val="1609548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04CA4E3-81F9-421A-B3FC-B6E179EF3947}" type="datetimeFigureOut">
              <a:rPr lang="nl-NL" smtClean="0"/>
              <a:pPr/>
              <a:t>22-9-2023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37B8616-7874-41FA-905B-503D9355DE82}" type="slidenum">
              <a:rPr lang="nl-NL" smtClean="0"/>
              <a:pPr/>
              <a:t>‹nr.›</a:t>
            </a:fld>
            <a:endParaRPr lang="nl-NL"/>
          </a:p>
        </p:txBody>
      </p:sp>
    </p:spTree>
    <p:extLst>
      <p:ext uri="{BB962C8B-B14F-4D97-AF65-F5344CB8AC3E}">
        <p14:creationId xmlns:p14="http://schemas.microsoft.com/office/powerpoint/2010/main" val="25414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77984" y="425693"/>
            <a:ext cx="2487081" cy="1811668"/>
          </a:xfrm>
        </p:spPr>
        <p:txBody>
          <a:bodyPr anchor="b"/>
          <a:lstStyle>
            <a:lvl1pPr algn="l">
              <a:defRPr sz="2727" b="1"/>
            </a:lvl1pPr>
          </a:lstStyle>
          <a:p>
            <a:r>
              <a:rPr lang="nl-NL"/>
              <a:t>Klik om de stijl te bewerken</a:t>
            </a:r>
          </a:p>
        </p:txBody>
      </p:sp>
      <p:sp>
        <p:nvSpPr>
          <p:cNvPr id="3" name="Tijdelijke aanduiding voor inhoud 2"/>
          <p:cNvSpPr>
            <a:spLocks noGrp="1"/>
          </p:cNvSpPr>
          <p:nvPr>
            <p:ph idx="1"/>
          </p:nvPr>
        </p:nvSpPr>
        <p:spPr>
          <a:xfrm>
            <a:off x="2955623" y="425694"/>
            <a:ext cx="4226068" cy="9125166"/>
          </a:xfrm>
        </p:spPr>
        <p:txBody>
          <a:bodyPr/>
          <a:lstStyle>
            <a:lvl1pPr>
              <a:defRPr sz="4363"/>
            </a:lvl1pPr>
            <a:lvl2pPr>
              <a:defRPr sz="3817"/>
            </a:lvl2pPr>
            <a:lvl3pPr>
              <a:defRPr sz="3272"/>
            </a:lvl3pPr>
            <a:lvl4pPr>
              <a:defRPr sz="2727"/>
            </a:lvl4pPr>
            <a:lvl5pPr>
              <a:defRPr sz="2727"/>
            </a:lvl5pPr>
            <a:lvl6pPr>
              <a:defRPr sz="2727"/>
            </a:lvl6pPr>
            <a:lvl7pPr>
              <a:defRPr sz="2727"/>
            </a:lvl7pPr>
            <a:lvl8pPr>
              <a:defRPr sz="2727"/>
            </a:lvl8pPr>
            <a:lvl9pPr>
              <a:defRPr sz="2727"/>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377984" y="2237362"/>
            <a:ext cx="2487081" cy="7313498"/>
          </a:xfrm>
        </p:spPr>
        <p:txBody>
          <a:bodyPr/>
          <a:lstStyle>
            <a:lvl1pPr marL="0" indent="0">
              <a:buNone/>
              <a:defRPr sz="1909"/>
            </a:lvl1pPr>
            <a:lvl2pPr marL="623301" indent="0">
              <a:buNone/>
              <a:defRPr sz="1636"/>
            </a:lvl2pPr>
            <a:lvl3pPr marL="1246602" indent="0">
              <a:buNone/>
              <a:defRPr sz="1363"/>
            </a:lvl3pPr>
            <a:lvl4pPr marL="1869902" indent="0">
              <a:buNone/>
              <a:defRPr sz="1227"/>
            </a:lvl4pPr>
            <a:lvl5pPr marL="2493203" indent="0">
              <a:buNone/>
              <a:defRPr sz="1227"/>
            </a:lvl5pPr>
            <a:lvl6pPr marL="3116504" indent="0">
              <a:buNone/>
              <a:defRPr sz="1227"/>
            </a:lvl6pPr>
            <a:lvl7pPr marL="3739805" indent="0">
              <a:buNone/>
              <a:defRPr sz="1227"/>
            </a:lvl7pPr>
            <a:lvl8pPr marL="4363105" indent="0">
              <a:buNone/>
              <a:defRPr sz="1227"/>
            </a:lvl8pPr>
            <a:lvl9pPr marL="4986406" indent="0">
              <a:buNone/>
              <a:defRPr sz="1227"/>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04CA4E3-81F9-421A-B3FC-B6E179EF3947}" type="datetimeFigureOut">
              <a:rPr lang="nl-NL" smtClean="0"/>
              <a:pPr/>
              <a:t>22-9-2023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37B8616-7874-41FA-905B-503D9355DE82}" type="slidenum">
              <a:rPr lang="nl-NL" smtClean="0"/>
              <a:pPr/>
              <a:t>‹nr.›</a:t>
            </a:fld>
            <a:endParaRPr lang="nl-NL"/>
          </a:p>
        </p:txBody>
      </p:sp>
    </p:spTree>
    <p:extLst>
      <p:ext uri="{BB962C8B-B14F-4D97-AF65-F5344CB8AC3E}">
        <p14:creationId xmlns:p14="http://schemas.microsoft.com/office/powerpoint/2010/main" val="162900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481750" y="7484270"/>
            <a:ext cx="4535805" cy="883561"/>
          </a:xfrm>
        </p:spPr>
        <p:txBody>
          <a:bodyPr anchor="b"/>
          <a:lstStyle>
            <a:lvl1pPr algn="l">
              <a:defRPr sz="2727" b="1"/>
            </a:lvl1pPr>
          </a:lstStyle>
          <a:p>
            <a:r>
              <a:rPr lang="nl-NL"/>
              <a:t>Klik om de stijl te bewerken</a:t>
            </a:r>
          </a:p>
        </p:txBody>
      </p:sp>
      <p:sp>
        <p:nvSpPr>
          <p:cNvPr id="3" name="Tijdelijke aanduiding voor afbeelding 2"/>
          <p:cNvSpPr>
            <a:spLocks noGrp="1"/>
          </p:cNvSpPr>
          <p:nvPr>
            <p:ph type="pic" idx="1"/>
          </p:nvPr>
        </p:nvSpPr>
        <p:spPr>
          <a:xfrm>
            <a:off x="1481750" y="955333"/>
            <a:ext cx="4535805" cy="6415088"/>
          </a:xfrm>
        </p:spPr>
        <p:txBody>
          <a:bodyPr/>
          <a:lstStyle>
            <a:lvl1pPr marL="0" indent="0">
              <a:buNone/>
              <a:defRPr sz="4363"/>
            </a:lvl1pPr>
            <a:lvl2pPr marL="623301" indent="0">
              <a:buNone/>
              <a:defRPr sz="3817"/>
            </a:lvl2pPr>
            <a:lvl3pPr marL="1246602" indent="0">
              <a:buNone/>
              <a:defRPr sz="3272"/>
            </a:lvl3pPr>
            <a:lvl4pPr marL="1869902" indent="0">
              <a:buNone/>
              <a:defRPr sz="2727"/>
            </a:lvl4pPr>
            <a:lvl5pPr marL="2493203" indent="0">
              <a:buNone/>
              <a:defRPr sz="2727"/>
            </a:lvl5pPr>
            <a:lvl6pPr marL="3116504" indent="0">
              <a:buNone/>
              <a:defRPr sz="2727"/>
            </a:lvl6pPr>
            <a:lvl7pPr marL="3739805" indent="0">
              <a:buNone/>
              <a:defRPr sz="2727"/>
            </a:lvl7pPr>
            <a:lvl8pPr marL="4363105" indent="0">
              <a:buNone/>
              <a:defRPr sz="2727"/>
            </a:lvl8pPr>
            <a:lvl9pPr marL="4986406" indent="0">
              <a:buNone/>
              <a:defRPr sz="2727"/>
            </a:lvl9pPr>
          </a:lstStyle>
          <a:p>
            <a:endParaRPr lang="nl-NL"/>
          </a:p>
        </p:txBody>
      </p:sp>
      <p:sp>
        <p:nvSpPr>
          <p:cNvPr id="4" name="Tijdelijke aanduiding voor tekst 3"/>
          <p:cNvSpPr>
            <a:spLocks noGrp="1"/>
          </p:cNvSpPr>
          <p:nvPr>
            <p:ph type="body" sz="half" idx="2"/>
          </p:nvPr>
        </p:nvSpPr>
        <p:spPr>
          <a:xfrm>
            <a:off x="1481750" y="8367830"/>
            <a:ext cx="4535805" cy="1254802"/>
          </a:xfrm>
        </p:spPr>
        <p:txBody>
          <a:bodyPr/>
          <a:lstStyle>
            <a:lvl1pPr marL="0" indent="0">
              <a:buNone/>
              <a:defRPr sz="1909"/>
            </a:lvl1pPr>
            <a:lvl2pPr marL="623301" indent="0">
              <a:buNone/>
              <a:defRPr sz="1636"/>
            </a:lvl2pPr>
            <a:lvl3pPr marL="1246602" indent="0">
              <a:buNone/>
              <a:defRPr sz="1363"/>
            </a:lvl3pPr>
            <a:lvl4pPr marL="1869902" indent="0">
              <a:buNone/>
              <a:defRPr sz="1227"/>
            </a:lvl4pPr>
            <a:lvl5pPr marL="2493203" indent="0">
              <a:buNone/>
              <a:defRPr sz="1227"/>
            </a:lvl5pPr>
            <a:lvl6pPr marL="3116504" indent="0">
              <a:buNone/>
              <a:defRPr sz="1227"/>
            </a:lvl6pPr>
            <a:lvl7pPr marL="3739805" indent="0">
              <a:buNone/>
              <a:defRPr sz="1227"/>
            </a:lvl7pPr>
            <a:lvl8pPr marL="4363105" indent="0">
              <a:buNone/>
              <a:defRPr sz="1227"/>
            </a:lvl8pPr>
            <a:lvl9pPr marL="4986406" indent="0">
              <a:buNone/>
              <a:defRPr sz="1227"/>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04CA4E3-81F9-421A-B3FC-B6E179EF3947}" type="datetimeFigureOut">
              <a:rPr lang="nl-NL" smtClean="0"/>
              <a:pPr/>
              <a:t>22-9-2023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37B8616-7874-41FA-905B-503D9355DE82}" type="slidenum">
              <a:rPr lang="nl-NL" smtClean="0"/>
              <a:pPr/>
              <a:t>‹nr.›</a:t>
            </a:fld>
            <a:endParaRPr lang="nl-NL"/>
          </a:p>
        </p:txBody>
      </p:sp>
    </p:spTree>
    <p:extLst>
      <p:ext uri="{BB962C8B-B14F-4D97-AF65-F5344CB8AC3E}">
        <p14:creationId xmlns:p14="http://schemas.microsoft.com/office/powerpoint/2010/main" val="1474879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7984" y="428168"/>
            <a:ext cx="6803707" cy="1781969"/>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377984" y="2494757"/>
            <a:ext cx="6803707" cy="705610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377984" y="9909727"/>
            <a:ext cx="1763925" cy="569240"/>
          </a:xfrm>
          <a:prstGeom prst="rect">
            <a:avLst/>
          </a:prstGeom>
        </p:spPr>
        <p:txBody>
          <a:bodyPr vert="horz" lIns="91440" tIns="45720" rIns="91440" bIns="45720" rtlCol="0" anchor="ctr"/>
          <a:lstStyle>
            <a:lvl1pPr algn="l">
              <a:defRPr sz="1636">
                <a:solidFill>
                  <a:schemeClr val="tx1">
                    <a:tint val="75000"/>
                  </a:schemeClr>
                </a:solidFill>
              </a:defRPr>
            </a:lvl1pPr>
          </a:lstStyle>
          <a:p>
            <a:fld id="{504CA4E3-81F9-421A-B3FC-B6E179EF3947}" type="datetimeFigureOut">
              <a:rPr lang="nl-NL" smtClean="0"/>
              <a:pPr/>
              <a:t>22-9-2023</a:t>
            </a:fld>
            <a:endParaRPr lang="nl-NL"/>
          </a:p>
        </p:txBody>
      </p:sp>
      <p:sp>
        <p:nvSpPr>
          <p:cNvPr id="5" name="Tijdelijke aanduiding voor voettekst 4"/>
          <p:cNvSpPr>
            <a:spLocks noGrp="1"/>
          </p:cNvSpPr>
          <p:nvPr>
            <p:ph type="ftr" sz="quarter" idx="3"/>
          </p:nvPr>
        </p:nvSpPr>
        <p:spPr>
          <a:xfrm>
            <a:off x="2582889" y="9909727"/>
            <a:ext cx="2393897" cy="569240"/>
          </a:xfrm>
          <a:prstGeom prst="rect">
            <a:avLst/>
          </a:prstGeom>
        </p:spPr>
        <p:txBody>
          <a:bodyPr vert="horz" lIns="91440" tIns="45720" rIns="91440" bIns="45720" rtlCol="0" anchor="ctr"/>
          <a:lstStyle>
            <a:lvl1pPr algn="ctr">
              <a:defRPr sz="1636">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5417766" y="9909727"/>
            <a:ext cx="1763925" cy="569240"/>
          </a:xfrm>
          <a:prstGeom prst="rect">
            <a:avLst/>
          </a:prstGeom>
        </p:spPr>
        <p:txBody>
          <a:bodyPr vert="horz" lIns="91440" tIns="45720" rIns="91440" bIns="45720" rtlCol="0" anchor="ctr"/>
          <a:lstStyle>
            <a:lvl1pPr algn="r">
              <a:defRPr sz="1636">
                <a:solidFill>
                  <a:schemeClr val="tx1">
                    <a:tint val="75000"/>
                  </a:schemeClr>
                </a:solidFill>
              </a:defRPr>
            </a:lvl1pPr>
          </a:lstStyle>
          <a:p>
            <a:fld id="{837B8616-7874-41FA-905B-503D9355DE82}" type="slidenum">
              <a:rPr lang="nl-NL" smtClean="0"/>
              <a:pPr/>
              <a:t>‹nr.›</a:t>
            </a:fld>
            <a:endParaRPr lang="nl-NL"/>
          </a:p>
        </p:txBody>
      </p:sp>
    </p:spTree>
    <p:extLst>
      <p:ext uri="{BB962C8B-B14F-4D97-AF65-F5344CB8AC3E}">
        <p14:creationId xmlns:p14="http://schemas.microsoft.com/office/powerpoint/2010/main" val="3629412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46602" rtl="0" eaLnBrk="1" latinLnBrk="0" hangingPunct="1">
        <a:spcBef>
          <a:spcPct val="0"/>
        </a:spcBef>
        <a:buNone/>
        <a:defRPr sz="5999" kern="1200">
          <a:solidFill>
            <a:schemeClr val="tx1"/>
          </a:solidFill>
          <a:latin typeface="+mj-lt"/>
          <a:ea typeface="+mj-ea"/>
          <a:cs typeface="+mj-cs"/>
        </a:defRPr>
      </a:lvl1pPr>
    </p:titleStyle>
    <p:bodyStyle>
      <a:lvl1pPr marL="467476" indent="-467476" algn="l" defTabSz="1246602" rtl="0" eaLnBrk="1" latinLnBrk="0" hangingPunct="1">
        <a:spcBef>
          <a:spcPct val="20000"/>
        </a:spcBef>
        <a:buFont typeface="Arial" pitchFamily="34" charset="0"/>
        <a:buChar char="•"/>
        <a:defRPr sz="4363" kern="1200">
          <a:solidFill>
            <a:schemeClr val="tx1"/>
          </a:solidFill>
          <a:latin typeface="+mn-lt"/>
          <a:ea typeface="+mn-ea"/>
          <a:cs typeface="+mn-cs"/>
        </a:defRPr>
      </a:lvl1pPr>
      <a:lvl2pPr marL="1012864" indent="-389563" algn="l" defTabSz="1246602" rtl="0" eaLnBrk="1" latinLnBrk="0" hangingPunct="1">
        <a:spcBef>
          <a:spcPct val="20000"/>
        </a:spcBef>
        <a:buFont typeface="Arial" pitchFamily="34" charset="0"/>
        <a:buChar char="–"/>
        <a:defRPr sz="3817" kern="1200">
          <a:solidFill>
            <a:schemeClr val="tx1"/>
          </a:solidFill>
          <a:latin typeface="+mn-lt"/>
          <a:ea typeface="+mn-ea"/>
          <a:cs typeface="+mn-cs"/>
        </a:defRPr>
      </a:lvl2pPr>
      <a:lvl3pPr marL="1558252" indent="-311650" algn="l" defTabSz="1246602" rtl="0" eaLnBrk="1" latinLnBrk="0" hangingPunct="1">
        <a:spcBef>
          <a:spcPct val="20000"/>
        </a:spcBef>
        <a:buFont typeface="Arial" pitchFamily="34" charset="0"/>
        <a:buChar char="•"/>
        <a:defRPr sz="3272" kern="1200">
          <a:solidFill>
            <a:schemeClr val="tx1"/>
          </a:solidFill>
          <a:latin typeface="+mn-lt"/>
          <a:ea typeface="+mn-ea"/>
          <a:cs typeface="+mn-cs"/>
        </a:defRPr>
      </a:lvl3pPr>
      <a:lvl4pPr marL="2181553" indent="-311650" algn="l" defTabSz="1246602" rtl="0" eaLnBrk="1" latinLnBrk="0" hangingPunct="1">
        <a:spcBef>
          <a:spcPct val="20000"/>
        </a:spcBef>
        <a:buFont typeface="Arial" pitchFamily="34" charset="0"/>
        <a:buChar char="–"/>
        <a:defRPr sz="2727" kern="1200">
          <a:solidFill>
            <a:schemeClr val="tx1"/>
          </a:solidFill>
          <a:latin typeface="+mn-lt"/>
          <a:ea typeface="+mn-ea"/>
          <a:cs typeface="+mn-cs"/>
        </a:defRPr>
      </a:lvl4pPr>
      <a:lvl5pPr marL="2804853" indent="-311650" algn="l" defTabSz="1246602" rtl="0" eaLnBrk="1" latinLnBrk="0" hangingPunct="1">
        <a:spcBef>
          <a:spcPct val="20000"/>
        </a:spcBef>
        <a:buFont typeface="Arial" pitchFamily="34" charset="0"/>
        <a:buChar char="»"/>
        <a:defRPr sz="2727" kern="1200">
          <a:solidFill>
            <a:schemeClr val="tx1"/>
          </a:solidFill>
          <a:latin typeface="+mn-lt"/>
          <a:ea typeface="+mn-ea"/>
          <a:cs typeface="+mn-cs"/>
        </a:defRPr>
      </a:lvl5pPr>
      <a:lvl6pPr marL="3428154" indent="-311650" algn="l" defTabSz="1246602" rtl="0" eaLnBrk="1" latinLnBrk="0" hangingPunct="1">
        <a:spcBef>
          <a:spcPct val="20000"/>
        </a:spcBef>
        <a:buFont typeface="Arial" pitchFamily="34" charset="0"/>
        <a:buChar char="•"/>
        <a:defRPr sz="2727" kern="1200">
          <a:solidFill>
            <a:schemeClr val="tx1"/>
          </a:solidFill>
          <a:latin typeface="+mn-lt"/>
          <a:ea typeface="+mn-ea"/>
          <a:cs typeface="+mn-cs"/>
        </a:defRPr>
      </a:lvl6pPr>
      <a:lvl7pPr marL="4051455" indent="-311650" algn="l" defTabSz="1246602" rtl="0" eaLnBrk="1" latinLnBrk="0" hangingPunct="1">
        <a:spcBef>
          <a:spcPct val="20000"/>
        </a:spcBef>
        <a:buFont typeface="Arial" pitchFamily="34" charset="0"/>
        <a:buChar char="•"/>
        <a:defRPr sz="2727" kern="1200">
          <a:solidFill>
            <a:schemeClr val="tx1"/>
          </a:solidFill>
          <a:latin typeface="+mn-lt"/>
          <a:ea typeface="+mn-ea"/>
          <a:cs typeface="+mn-cs"/>
        </a:defRPr>
      </a:lvl7pPr>
      <a:lvl8pPr marL="4674756" indent="-311650" algn="l" defTabSz="1246602" rtl="0" eaLnBrk="1" latinLnBrk="0" hangingPunct="1">
        <a:spcBef>
          <a:spcPct val="20000"/>
        </a:spcBef>
        <a:buFont typeface="Arial" pitchFamily="34" charset="0"/>
        <a:buChar char="•"/>
        <a:defRPr sz="2727" kern="1200">
          <a:solidFill>
            <a:schemeClr val="tx1"/>
          </a:solidFill>
          <a:latin typeface="+mn-lt"/>
          <a:ea typeface="+mn-ea"/>
          <a:cs typeface="+mn-cs"/>
        </a:defRPr>
      </a:lvl8pPr>
      <a:lvl9pPr marL="5298056" indent="-311650" algn="l" defTabSz="1246602" rtl="0" eaLnBrk="1" latinLnBrk="0" hangingPunct="1">
        <a:spcBef>
          <a:spcPct val="20000"/>
        </a:spcBef>
        <a:buFont typeface="Arial" pitchFamily="34" charset="0"/>
        <a:buChar char="•"/>
        <a:defRPr sz="2727" kern="1200">
          <a:solidFill>
            <a:schemeClr val="tx1"/>
          </a:solidFill>
          <a:latin typeface="+mn-lt"/>
          <a:ea typeface="+mn-ea"/>
          <a:cs typeface="+mn-cs"/>
        </a:defRPr>
      </a:lvl9pPr>
    </p:bodyStyle>
    <p:otherStyle>
      <a:defPPr>
        <a:defRPr lang="nl-NL"/>
      </a:defPPr>
      <a:lvl1pPr marL="0" algn="l" defTabSz="1246602" rtl="0" eaLnBrk="1" latinLnBrk="0" hangingPunct="1">
        <a:defRPr sz="2454" kern="1200">
          <a:solidFill>
            <a:schemeClr val="tx1"/>
          </a:solidFill>
          <a:latin typeface="+mn-lt"/>
          <a:ea typeface="+mn-ea"/>
          <a:cs typeface="+mn-cs"/>
        </a:defRPr>
      </a:lvl1pPr>
      <a:lvl2pPr marL="623301" algn="l" defTabSz="1246602" rtl="0" eaLnBrk="1" latinLnBrk="0" hangingPunct="1">
        <a:defRPr sz="2454" kern="1200">
          <a:solidFill>
            <a:schemeClr val="tx1"/>
          </a:solidFill>
          <a:latin typeface="+mn-lt"/>
          <a:ea typeface="+mn-ea"/>
          <a:cs typeface="+mn-cs"/>
        </a:defRPr>
      </a:lvl2pPr>
      <a:lvl3pPr marL="1246602" algn="l" defTabSz="1246602" rtl="0" eaLnBrk="1" latinLnBrk="0" hangingPunct="1">
        <a:defRPr sz="2454" kern="1200">
          <a:solidFill>
            <a:schemeClr val="tx1"/>
          </a:solidFill>
          <a:latin typeface="+mn-lt"/>
          <a:ea typeface="+mn-ea"/>
          <a:cs typeface="+mn-cs"/>
        </a:defRPr>
      </a:lvl3pPr>
      <a:lvl4pPr marL="1869902" algn="l" defTabSz="1246602" rtl="0" eaLnBrk="1" latinLnBrk="0" hangingPunct="1">
        <a:defRPr sz="2454" kern="1200">
          <a:solidFill>
            <a:schemeClr val="tx1"/>
          </a:solidFill>
          <a:latin typeface="+mn-lt"/>
          <a:ea typeface="+mn-ea"/>
          <a:cs typeface="+mn-cs"/>
        </a:defRPr>
      </a:lvl4pPr>
      <a:lvl5pPr marL="2493203" algn="l" defTabSz="1246602" rtl="0" eaLnBrk="1" latinLnBrk="0" hangingPunct="1">
        <a:defRPr sz="2454" kern="1200">
          <a:solidFill>
            <a:schemeClr val="tx1"/>
          </a:solidFill>
          <a:latin typeface="+mn-lt"/>
          <a:ea typeface="+mn-ea"/>
          <a:cs typeface="+mn-cs"/>
        </a:defRPr>
      </a:lvl5pPr>
      <a:lvl6pPr marL="3116504" algn="l" defTabSz="1246602" rtl="0" eaLnBrk="1" latinLnBrk="0" hangingPunct="1">
        <a:defRPr sz="2454" kern="1200">
          <a:solidFill>
            <a:schemeClr val="tx1"/>
          </a:solidFill>
          <a:latin typeface="+mn-lt"/>
          <a:ea typeface="+mn-ea"/>
          <a:cs typeface="+mn-cs"/>
        </a:defRPr>
      </a:lvl6pPr>
      <a:lvl7pPr marL="3739805" algn="l" defTabSz="1246602" rtl="0" eaLnBrk="1" latinLnBrk="0" hangingPunct="1">
        <a:defRPr sz="2454" kern="1200">
          <a:solidFill>
            <a:schemeClr val="tx1"/>
          </a:solidFill>
          <a:latin typeface="+mn-lt"/>
          <a:ea typeface="+mn-ea"/>
          <a:cs typeface="+mn-cs"/>
        </a:defRPr>
      </a:lvl7pPr>
      <a:lvl8pPr marL="4363105" algn="l" defTabSz="1246602" rtl="0" eaLnBrk="1" latinLnBrk="0" hangingPunct="1">
        <a:defRPr sz="2454" kern="1200">
          <a:solidFill>
            <a:schemeClr val="tx1"/>
          </a:solidFill>
          <a:latin typeface="+mn-lt"/>
          <a:ea typeface="+mn-ea"/>
          <a:cs typeface="+mn-cs"/>
        </a:defRPr>
      </a:lvl8pPr>
      <a:lvl9pPr marL="4986406" algn="l" defTabSz="1246602" rtl="0" eaLnBrk="1" latinLnBrk="0" hangingPunct="1">
        <a:defRPr sz="245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389316" y="3403505"/>
            <a:ext cx="184731" cy="609719"/>
          </a:xfrm>
          <a:prstGeom prst="rect">
            <a:avLst/>
          </a:prstGeom>
          <a:noFill/>
        </p:spPr>
        <p:txBody>
          <a:bodyPr wrap="none" rtlCol="0">
            <a:spAutoFit/>
          </a:bodyPr>
          <a:lstStyle/>
          <a:p>
            <a:endParaRPr lang="en-US" sz="3362" dirty="0"/>
          </a:p>
        </p:txBody>
      </p:sp>
      <p:sp>
        <p:nvSpPr>
          <p:cNvPr id="8" name="Tekstvak 6">
            <a:extLst>
              <a:ext uri="{FF2B5EF4-FFF2-40B4-BE49-F238E27FC236}">
                <a16:creationId xmlns:a16="http://schemas.microsoft.com/office/drawing/2014/main" id="{C7755E6B-AEE7-3A4D-AF55-D980A112285D}"/>
              </a:ext>
            </a:extLst>
          </p:cNvPr>
          <p:cNvSpPr txBox="1"/>
          <p:nvPr/>
        </p:nvSpPr>
        <p:spPr>
          <a:xfrm>
            <a:off x="4131262" y="8709434"/>
            <a:ext cx="2773653" cy="425513"/>
          </a:xfrm>
          <a:prstGeom prst="rect">
            <a:avLst/>
          </a:prstGeom>
          <a:noFill/>
        </p:spPr>
        <p:txBody>
          <a:bodyPr wrap="square" lIns="0" tIns="0" rIns="0" bIns="0" rtlCol="0" anchor="ctr" anchorCtr="0">
            <a:noAutofit/>
          </a:bodyPr>
          <a:lstStyle/>
          <a:p>
            <a:endParaRPr lang="nl-NL" sz="1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424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B40EDB-3753-5348-B6BF-EF9709031F89}"/>
              </a:ext>
            </a:extLst>
          </p:cNvPr>
          <p:cNvSpPr/>
          <p:nvPr/>
        </p:nvSpPr>
        <p:spPr>
          <a:xfrm>
            <a:off x="576000" y="2106000"/>
            <a:ext cx="5975675" cy="2021579"/>
          </a:xfrm>
          <a:prstGeom prst="rect">
            <a:avLst/>
          </a:prstGeom>
        </p:spPr>
        <p:txBody>
          <a:bodyPr wrap="square" lIns="0" tIns="0" rIns="0" bIns="0" anchor="t">
            <a:spAutoFit/>
          </a:bodyPr>
          <a:lstStyle/>
          <a:p>
            <a:pPr>
              <a:lnSpc>
                <a:spcPts val="1500"/>
              </a:lnSpc>
              <a:spcAft>
                <a:spcPts val="800"/>
              </a:spcAft>
            </a:pPr>
            <a:r>
              <a:rPr lang="en-NL" sz="1050" dirty="0">
                <a:latin typeface="Arial"/>
                <a:cs typeface="Arial"/>
              </a:rPr>
              <a:t>Welkom op de Olympic Moves regionale finale van (</a:t>
            </a:r>
            <a:r>
              <a:rPr lang="nl-NL" sz="1050" dirty="0">
                <a:latin typeface="Arial"/>
                <a:cs typeface="Arial"/>
              </a:rPr>
              <a:t>…..</a:t>
            </a:r>
            <a:r>
              <a:rPr lang="en-NL" sz="1050" dirty="0">
                <a:latin typeface="Arial"/>
                <a:cs typeface="Arial"/>
              </a:rPr>
              <a:t>)! </a:t>
            </a:r>
            <a:endParaRPr lang="nl-NL" sz="1050" dirty="0">
              <a:latin typeface="Arial"/>
              <a:cs typeface="Arial"/>
            </a:endParaRPr>
          </a:p>
          <a:p>
            <a:pPr>
              <a:lnSpc>
                <a:spcPts val="1500"/>
              </a:lnSpc>
              <a:spcAft>
                <a:spcPts val="800"/>
              </a:spcAft>
            </a:pPr>
            <a:r>
              <a:rPr lang="en-NL" sz="1050" dirty="0">
                <a:latin typeface="Arial"/>
                <a:cs typeface="Arial"/>
              </a:rPr>
              <a:t>Vandaag gaan jullie met je school sporten tegen andere teams en samen plezier beleven. Door het hele land worden regionale finales van Olympic Moves georganiseerd en de winnaars hiervan kwalificeren zich voor ‘Olympic Moves The School Final’. </a:t>
            </a:r>
            <a:endParaRPr lang="nl-NL" sz="1050" dirty="0">
              <a:latin typeface="Arial"/>
              <a:cs typeface="Arial"/>
            </a:endParaRPr>
          </a:p>
          <a:p>
            <a:pPr>
              <a:lnSpc>
                <a:spcPts val="1500"/>
              </a:lnSpc>
              <a:spcAft>
                <a:spcPts val="800"/>
              </a:spcAft>
            </a:pPr>
            <a:r>
              <a:rPr lang="en-NL" sz="1050" dirty="0">
                <a:latin typeface="Arial"/>
                <a:cs typeface="Arial"/>
              </a:rPr>
              <a:t>Deze grote finale vindt </a:t>
            </a:r>
            <a:r>
              <a:rPr lang="nl-NL" sz="1050" dirty="0">
                <a:latin typeface="Arial"/>
                <a:cs typeface="Arial"/>
              </a:rPr>
              <a:t>plaats </a:t>
            </a:r>
            <a:r>
              <a:rPr lang="en-NL" sz="1050" dirty="0">
                <a:latin typeface="Arial"/>
                <a:cs typeface="Arial"/>
              </a:rPr>
              <a:t>op </a:t>
            </a:r>
            <a:r>
              <a:rPr lang="nl-NL" sz="1050" dirty="0">
                <a:latin typeface="Arial"/>
                <a:cs typeface="Arial"/>
              </a:rPr>
              <a:t>7</a:t>
            </a:r>
            <a:r>
              <a:rPr lang="en-NL" sz="1050" dirty="0">
                <a:latin typeface="Arial"/>
                <a:cs typeface="Arial"/>
              </a:rPr>
              <a:t> juni </a:t>
            </a:r>
            <a:r>
              <a:rPr lang="nl-NL" sz="1050" dirty="0">
                <a:latin typeface="Arial"/>
                <a:cs typeface="Arial"/>
              </a:rPr>
              <a:t>2024</a:t>
            </a:r>
            <a:r>
              <a:rPr lang="en-NL" sz="1050" dirty="0">
                <a:latin typeface="Arial"/>
                <a:cs typeface="Arial"/>
              </a:rPr>
              <a:t> in en rondom Papendal.</a:t>
            </a:r>
          </a:p>
          <a:p>
            <a:pPr>
              <a:lnSpc>
                <a:spcPts val="1500"/>
              </a:lnSpc>
              <a:spcAft>
                <a:spcPts val="800"/>
              </a:spcAft>
            </a:pPr>
            <a:r>
              <a:rPr lang="en-NL" sz="1050" dirty="0">
                <a:latin typeface="Arial"/>
                <a:cs typeface="Arial"/>
              </a:rPr>
              <a:t>Stel je eens voor hoe gaaf het is als jullie school daar naartoe zou mogen gaan om te strijden voor de nationale titel voor scholen en daarbij te genieten van een geweldige openingsshow en slotact met bijzondere sporters en artiesten. We wensen j</a:t>
            </a:r>
            <a:r>
              <a:rPr lang="nl-NL" sz="1050" dirty="0">
                <a:latin typeface="Arial"/>
                <a:cs typeface="Arial"/>
              </a:rPr>
              <a:t>e</a:t>
            </a:r>
            <a:r>
              <a:rPr lang="en-NL" sz="1050" dirty="0">
                <a:latin typeface="Arial"/>
                <a:cs typeface="Arial"/>
              </a:rPr>
              <a:t> vandaag tijdens de regionale finale van Olympic Moves veel </a:t>
            </a:r>
            <a:r>
              <a:rPr lang="nl-NL" sz="1050" dirty="0">
                <a:latin typeface="Arial"/>
                <a:cs typeface="Arial"/>
              </a:rPr>
              <a:t>plezier</a:t>
            </a:r>
            <a:r>
              <a:rPr lang="en-NL" sz="1050" dirty="0">
                <a:latin typeface="Arial"/>
                <a:cs typeface="Arial"/>
              </a:rPr>
              <a:t> &amp; </a:t>
            </a:r>
            <a:r>
              <a:rPr lang="nl-NL" sz="1050" dirty="0">
                <a:latin typeface="Arial"/>
                <a:cs typeface="Arial"/>
              </a:rPr>
              <a:t>succes</a:t>
            </a:r>
            <a:r>
              <a:rPr lang="en-NL" sz="1050" dirty="0">
                <a:latin typeface="Arial"/>
                <a:cs typeface="Arial"/>
              </a:rPr>
              <a:t>! Doe je best, want mogelijk kun jij er op </a:t>
            </a:r>
            <a:r>
              <a:rPr lang="nl-NL" sz="1050" dirty="0">
                <a:latin typeface="Arial"/>
                <a:cs typeface="Arial"/>
              </a:rPr>
              <a:t>7</a:t>
            </a:r>
            <a:r>
              <a:rPr lang="en-NL" sz="1050" dirty="0">
                <a:latin typeface="Arial"/>
                <a:cs typeface="Arial"/>
              </a:rPr>
              <a:t> juni op Papendal bij zijn!</a:t>
            </a:r>
          </a:p>
        </p:txBody>
      </p:sp>
    </p:spTree>
    <p:extLst>
      <p:ext uri="{BB962C8B-B14F-4D97-AF65-F5344CB8AC3E}">
        <p14:creationId xmlns:p14="http://schemas.microsoft.com/office/powerpoint/2010/main" val="3477964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3AC16D-75A0-934D-A77C-5964040AC608}"/>
              </a:ext>
            </a:extLst>
          </p:cNvPr>
          <p:cNvSpPr/>
          <p:nvPr/>
        </p:nvSpPr>
        <p:spPr>
          <a:xfrm>
            <a:off x="576000" y="2106000"/>
            <a:ext cx="5975675" cy="4445319"/>
          </a:xfrm>
          <a:prstGeom prst="rect">
            <a:avLst/>
          </a:prstGeom>
        </p:spPr>
        <p:txBody>
          <a:bodyPr wrap="square" lIns="0" tIns="0" rIns="0" bIns="0" anchor="t">
            <a:spAutoFit/>
          </a:bodyPr>
          <a:lstStyle/>
          <a:p>
            <a:pPr>
              <a:lnSpc>
                <a:spcPts val="1500"/>
              </a:lnSpc>
              <a:spcAft>
                <a:spcPts val="800"/>
              </a:spcAft>
            </a:pPr>
            <a:r>
              <a:rPr lang="en-GB" sz="1050" b="1" dirty="0" err="1">
                <a:solidFill>
                  <a:srgbClr val="000000"/>
                </a:solidFill>
                <a:latin typeface="Arial"/>
                <a:cs typeface="Arial"/>
              </a:rPr>
              <a:t>Sporten</a:t>
            </a:r>
            <a:r>
              <a:rPr lang="en-GB" sz="1050" b="1" dirty="0">
                <a:solidFill>
                  <a:srgbClr val="000000"/>
                </a:solidFill>
                <a:latin typeface="Arial"/>
                <a:cs typeface="Arial"/>
              </a:rPr>
              <a:t> is </a:t>
            </a:r>
            <a:r>
              <a:rPr lang="en-GB" sz="1050" b="1" dirty="0" err="1">
                <a:solidFill>
                  <a:srgbClr val="000000"/>
                </a:solidFill>
                <a:latin typeface="Arial"/>
                <a:cs typeface="Arial"/>
              </a:rPr>
              <a:t>goed</a:t>
            </a:r>
            <a:r>
              <a:rPr lang="en-GB" sz="1050" b="1" dirty="0">
                <a:solidFill>
                  <a:srgbClr val="000000"/>
                </a:solidFill>
                <a:latin typeface="Arial"/>
                <a:cs typeface="Arial"/>
              </a:rPr>
              <a:t> </a:t>
            </a:r>
            <a:r>
              <a:rPr lang="en-GB" sz="1050" b="1" dirty="0" err="1">
                <a:solidFill>
                  <a:srgbClr val="000000"/>
                </a:solidFill>
                <a:latin typeface="Arial"/>
                <a:cs typeface="Arial"/>
              </a:rPr>
              <a:t>voor</a:t>
            </a:r>
            <a:r>
              <a:rPr lang="en-GB" sz="1050" b="1" dirty="0">
                <a:solidFill>
                  <a:srgbClr val="000000"/>
                </a:solidFill>
                <a:latin typeface="Arial"/>
                <a:cs typeface="Arial"/>
              </a:rPr>
              <a:t> je </a:t>
            </a:r>
            <a:r>
              <a:rPr lang="en-GB" sz="1050" b="1" dirty="0" err="1">
                <a:solidFill>
                  <a:srgbClr val="000000"/>
                </a:solidFill>
                <a:latin typeface="Arial"/>
                <a:cs typeface="Arial"/>
              </a:rPr>
              <a:t>gezondheid</a:t>
            </a:r>
            <a:r>
              <a:rPr lang="en-GB" sz="1050" b="1" dirty="0">
                <a:solidFill>
                  <a:srgbClr val="000000"/>
                </a:solidFill>
                <a:latin typeface="Arial"/>
                <a:cs typeface="Arial"/>
              </a:rPr>
              <a:t> </a:t>
            </a:r>
            <a:r>
              <a:rPr lang="en-GB" sz="1050" b="1" dirty="0" err="1">
                <a:solidFill>
                  <a:srgbClr val="000000"/>
                </a:solidFill>
                <a:latin typeface="Arial"/>
                <a:cs typeface="Arial"/>
              </a:rPr>
              <a:t>en</a:t>
            </a:r>
            <a:r>
              <a:rPr lang="en-GB" sz="1050" b="1" dirty="0">
                <a:solidFill>
                  <a:srgbClr val="000000"/>
                </a:solidFill>
                <a:latin typeface="Arial"/>
                <a:cs typeface="Arial"/>
              </a:rPr>
              <a:t> het </a:t>
            </a:r>
            <a:r>
              <a:rPr lang="en-GB" sz="1050" b="1" dirty="0" err="1">
                <a:solidFill>
                  <a:srgbClr val="000000"/>
                </a:solidFill>
                <a:latin typeface="Arial"/>
                <a:cs typeface="Arial"/>
              </a:rPr>
              <a:t>geeft</a:t>
            </a:r>
            <a:r>
              <a:rPr lang="en-GB" sz="1050" b="1" dirty="0">
                <a:solidFill>
                  <a:srgbClr val="000000"/>
                </a:solidFill>
                <a:latin typeface="Arial"/>
                <a:cs typeface="Arial"/>
              </a:rPr>
              <a:t> </a:t>
            </a:r>
            <a:r>
              <a:rPr lang="en-GB" sz="1050" b="1" dirty="0" err="1">
                <a:solidFill>
                  <a:srgbClr val="000000"/>
                </a:solidFill>
                <a:latin typeface="Arial"/>
                <a:cs typeface="Arial"/>
              </a:rPr>
              <a:t>een</a:t>
            </a:r>
            <a:r>
              <a:rPr lang="en-GB" sz="1050" b="1" dirty="0">
                <a:solidFill>
                  <a:srgbClr val="000000"/>
                </a:solidFill>
                <a:latin typeface="Arial"/>
                <a:cs typeface="Arial"/>
              </a:rPr>
              <a:t> hoop </a:t>
            </a:r>
            <a:r>
              <a:rPr lang="en-GB" sz="1050" b="1" dirty="0" err="1">
                <a:solidFill>
                  <a:srgbClr val="000000"/>
                </a:solidFill>
                <a:latin typeface="Arial"/>
                <a:cs typeface="Arial"/>
              </a:rPr>
              <a:t>plezier</a:t>
            </a:r>
            <a:r>
              <a:rPr lang="en-GB" sz="1050" b="1" dirty="0">
                <a:solidFill>
                  <a:srgbClr val="000000"/>
                </a:solidFill>
                <a:latin typeface="Arial"/>
                <a:cs typeface="Arial"/>
              </a:rPr>
              <a:t>. Om </a:t>
            </a:r>
            <a:r>
              <a:rPr lang="en-GB" sz="1050" b="1" dirty="0" err="1">
                <a:solidFill>
                  <a:srgbClr val="000000"/>
                </a:solidFill>
                <a:latin typeface="Arial"/>
                <a:cs typeface="Arial"/>
              </a:rPr>
              <a:t>meer</a:t>
            </a:r>
            <a:r>
              <a:rPr lang="en-GB" sz="1050" b="1" dirty="0">
                <a:solidFill>
                  <a:srgbClr val="000000"/>
                </a:solidFill>
                <a:latin typeface="Arial"/>
                <a:cs typeface="Arial"/>
              </a:rPr>
              <a:t> </a:t>
            </a:r>
            <a:r>
              <a:rPr lang="en-GB" sz="1050" b="1" dirty="0" err="1">
                <a:solidFill>
                  <a:srgbClr val="000000"/>
                </a:solidFill>
                <a:latin typeface="Arial"/>
                <a:cs typeface="Arial"/>
              </a:rPr>
              <a:t>middelbare</a:t>
            </a:r>
            <a:r>
              <a:rPr lang="en-GB" sz="1050" b="1" dirty="0">
                <a:solidFill>
                  <a:srgbClr val="000000"/>
                </a:solidFill>
                <a:latin typeface="Arial"/>
                <a:cs typeface="Arial"/>
              </a:rPr>
              <a:t> </a:t>
            </a:r>
            <a:r>
              <a:rPr lang="en-GB" sz="1050" b="1" dirty="0" err="1">
                <a:solidFill>
                  <a:srgbClr val="000000"/>
                </a:solidFill>
                <a:latin typeface="Arial"/>
                <a:cs typeface="Arial"/>
              </a:rPr>
              <a:t>scholieren</a:t>
            </a:r>
            <a:r>
              <a:rPr lang="en-GB" sz="1050" b="1" dirty="0">
                <a:solidFill>
                  <a:srgbClr val="000000"/>
                </a:solidFill>
                <a:latin typeface="Arial"/>
                <a:cs typeface="Arial"/>
              </a:rPr>
              <a:t> </a:t>
            </a:r>
            <a:r>
              <a:rPr lang="en-GB" sz="1050" b="1" dirty="0" err="1">
                <a:solidFill>
                  <a:srgbClr val="000000"/>
                </a:solidFill>
                <a:latin typeface="Arial"/>
                <a:cs typeface="Arial"/>
              </a:rPr>
              <a:t>samen</a:t>
            </a:r>
            <a:r>
              <a:rPr lang="en-GB" sz="1050" b="1" dirty="0">
                <a:solidFill>
                  <a:srgbClr val="000000"/>
                </a:solidFill>
                <a:latin typeface="Arial"/>
                <a:cs typeface="Arial"/>
              </a:rPr>
              <a:t> (</a:t>
            </a:r>
            <a:r>
              <a:rPr lang="en-GB" sz="1050" b="1" dirty="0" err="1">
                <a:solidFill>
                  <a:srgbClr val="000000"/>
                </a:solidFill>
                <a:latin typeface="Arial"/>
                <a:cs typeface="Arial"/>
              </a:rPr>
              <a:t>meer</a:t>
            </a:r>
            <a:r>
              <a:rPr lang="en-GB" sz="1050" b="1" dirty="0">
                <a:solidFill>
                  <a:srgbClr val="000000"/>
                </a:solidFill>
                <a:latin typeface="Arial"/>
                <a:cs typeface="Arial"/>
              </a:rPr>
              <a:t>) </a:t>
            </a:r>
            <a:r>
              <a:rPr lang="en-GB" sz="1050" b="1" dirty="0" err="1">
                <a:solidFill>
                  <a:srgbClr val="000000"/>
                </a:solidFill>
                <a:latin typeface="Arial"/>
                <a:cs typeface="Arial"/>
              </a:rPr>
              <a:t>te</a:t>
            </a:r>
            <a:r>
              <a:rPr lang="en-GB" sz="1050" b="1" dirty="0">
                <a:solidFill>
                  <a:srgbClr val="000000"/>
                </a:solidFill>
                <a:latin typeface="Arial"/>
                <a:cs typeface="Arial"/>
              </a:rPr>
              <a:t> laten </a:t>
            </a:r>
            <a:r>
              <a:rPr lang="en-GB" sz="1050" b="1" dirty="0" err="1">
                <a:solidFill>
                  <a:srgbClr val="000000"/>
                </a:solidFill>
                <a:latin typeface="Arial"/>
                <a:cs typeface="Arial"/>
              </a:rPr>
              <a:t>sporten</a:t>
            </a:r>
            <a:r>
              <a:rPr lang="en-GB" sz="1050" b="1" dirty="0">
                <a:solidFill>
                  <a:srgbClr val="000000"/>
                </a:solidFill>
                <a:latin typeface="Arial"/>
                <a:cs typeface="Arial"/>
              </a:rPr>
              <a:t>, </a:t>
            </a:r>
            <a:r>
              <a:rPr lang="en-GB" sz="1050" b="1" dirty="0" err="1">
                <a:solidFill>
                  <a:srgbClr val="000000"/>
                </a:solidFill>
                <a:latin typeface="Arial"/>
                <a:cs typeface="Arial"/>
              </a:rPr>
              <a:t>organiseren</a:t>
            </a:r>
            <a:r>
              <a:rPr lang="en-GB" sz="1050" b="1" dirty="0">
                <a:solidFill>
                  <a:srgbClr val="000000"/>
                </a:solidFill>
                <a:latin typeface="Arial"/>
                <a:cs typeface="Arial"/>
              </a:rPr>
              <a:t> NOC*NSF, de </a:t>
            </a:r>
            <a:r>
              <a:rPr lang="en-GB" sz="1050" b="1" dirty="0" err="1">
                <a:solidFill>
                  <a:srgbClr val="000000"/>
                </a:solidFill>
                <a:latin typeface="Arial"/>
                <a:cs typeface="Arial"/>
              </a:rPr>
              <a:t>Koninklijke</a:t>
            </a:r>
            <a:r>
              <a:rPr lang="en-GB" sz="1050" b="1" dirty="0">
                <a:solidFill>
                  <a:srgbClr val="000000"/>
                </a:solidFill>
                <a:latin typeface="Arial"/>
                <a:cs typeface="Arial"/>
              </a:rPr>
              <a:t> Vereniging </a:t>
            </a:r>
            <a:r>
              <a:rPr lang="en-GB" sz="1050" b="1" dirty="0" err="1">
                <a:solidFill>
                  <a:srgbClr val="000000"/>
                </a:solidFill>
                <a:latin typeface="Arial"/>
                <a:cs typeface="Arial"/>
              </a:rPr>
              <a:t>voor</a:t>
            </a:r>
            <a:r>
              <a:rPr lang="en-GB" sz="1050" b="1" dirty="0">
                <a:solidFill>
                  <a:srgbClr val="000000"/>
                </a:solidFill>
                <a:latin typeface="Arial"/>
                <a:cs typeface="Arial"/>
              </a:rPr>
              <a:t> </a:t>
            </a:r>
            <a:r>
              <a:rPr lang="en-GB" sz="1050" b="1" dirty="0" err="1">
                <a:solidFill>
                  <a:srgbClr val="000000"/>
                </a:solidFill>
                <a:latin typeface="Arial"/>
                <a:cs typeface="Arial"/>
              </a:rPr>
              <a:t>Lichamelijke</a:t>
            </a:r>
            <a:r>
              <a:rPr lang="en-GB" sz="1050" b="1" dirty="0">
                <a:solidFill>
                  <a:srgbClr val="000000"/>
                </a:solidFill>
                <a:latin typeface="Arial"/>
                <a:cs typeface="Arial"/>
              </a:rPr>
              <a:t> </a:t>
            </a:r>
            <a:r>
              <a:rPr lang="en-GB" sz="1050" b="1" dirty="0" err="1">
                <a:solidFill>
                  <a:srgbClr val="000000"/>
                </a:solidFill>
                <a:latin typeface="Arial"/>
                <a:cs typeface="Arial"/>
              </a:rPr>
              <a:t>Opvoeding</a:t>
            </a:r>
            <a:r>
              <a:rPr lang="en-GB" sz="1050" b="1" dirty="0">
                <a:solidFill>
                  <a:srgbClr val="000000"/>
                </a:solidFill>
                <a:latin typeface="Arial"/>
                <a:cs typeface="Arial"/>
              </a:rPr>
              <a:t> (KVLO) </a:t>
            </a:r>
            <a:r>
              <a:rPr lang="en-GB" sz="1050" b="1" dirty="0" err="1">
                <a:solidFill>
                  <a:srgbClr val="000000"/>
                </a:solidFill>
                <a:latin typeface="Arial"/>
                <a:cs typeface="Arial"/>
              </a:rPr>
              <a:t>en</a:t>
            </a:r>
            <a:r>
              <a:rPr lang="en-GB" sz="1050" b="1" dirty="0">
                <a:solidFill>
                  <a:srgbClr val="000000"/>
                </a:solidFill>
                <a:latin typeface="Arial"/>
                <a:cs typeface="Arial"/>
              </a:rPr>
              <a:t> </a:t>
            </a:r>
            <a:r>
              <a:rPr lang="en-GB" sz="1050" b="1" dirty="0" err="1">
                <a:solidFill>
                  <a:srgbClr val="000000"/>
                </a:solidFill>
                <a:latin typeface="Arial"/>
                <a:cs typeface="Arial"/>
              </a:rPr>
              <a:t>Gezonde</a:t>
            </a:r>
            <a:r>
              <a:rPr lang="en-GB" sz="1050" b="1" dirty="0">
                <a:solidFill>
                  <a:srgbClr val="000000"/>
                </a:solidFill>
                <a:latin typeface="Arial"/>
                <a:cs typeface="Arial"/>
              </a:rPr>
              <a:t> </a:t>
            </a:r>
            <a:r>
              <a:rPr lang="en-GB" sz="1050" b="1" dirty="0" err="1">
                <a:solidFill>
                  <a:srgbClr val="000000"/>
                </a:solidFill>
                <a:latin typeface="Arial"/>
                <a:cs typeface="Arial"/>
              </a:rPr>
              <a:t>Generatie</a:t>
            </a:r>
            <a:r>
              <a:rPr lang="en-GB" sz="1050" b="1" dirty="0">
                <a:solidFill>
                  <a:srgbClr val="000000"/>
                </a:solidFill>
                <a:latin typeface="Arial"/>
                <a:cs typeface="Arial"/>
              </a:rPr>
              <a:t> 'Olympic Moves’. </a:t>
            </a:r>
          </a:p>
          <a:p>
            <a:pPr>
              <a:lnSpc>
                <a:spcPts val="1500"/>
              </a:lnSpc>
              <a:spcAft>
                <a:spcPts val="800"/>
              </a:spcAft>
            </a:pPr>
            <a:r>
              <a:rPr lang="en-GB" sz="1050" b="1" dirty="0">
                <a:solidFill>
                  <a:srgbClr val="000000"/>
                </a:solidFill>
                <a:latin typeface="Arial"/>
                <a:cs typeface="Arial"/>
              </a:rPr>
              <a:t>Olympic moves </a:t>
            </a:r>
            <a:r>
              <a:rPr lang="en-GB" sz="1050" b="1" dirty="0" err="1">
                <a:solidFill>
                  <a:srgbClr val="000000"/>
                </a:solidFill>
                <a:latin typeface="Arial"/>
                <a:cs typeface="Arial"/>
              </a:rPr>
              <a:t>bestaat</a:t>
            </a:r>
            <a:r>
              <a:rPr lang="en-GB" sz="1050" b="1" dirty="0">
                <a:solidFill>
                  <a:srgbClr val="000000"/>
                </a:solidFill>
                <a:latin typeface="Arial"/>
                <a:cs typeface="Arial"/>
              </a:rPr>
              <a:t> al </a:t>
            </a:r>
            <a:r>
              <a:rPr lang="en-GB" sz="1050" b="1" dirty="0" err="1">
                <a:solidFill>
                  <a:srgbClr val="000000"/>
                </a:solidFill>
                <a:latin typeface="Arial"/>
                <a:cs typeface="Arial"/>
              </a:rPr>
              <a:t>sinds</a:t>
            </a:r>
            <a:r>
              <a:rPr lang="en-GB" sz="1050" b="1" dirty="0">
                <a:solidFill>
                  <a:srgbClr val="000000"/>
                </a:solidFill>
                <a:latin typeface="Arial"/>
                <a:cs typeface="Arial"/>
              </a:rPr>
              <a:t> 2003. </a:t>
            </a:r>
          </a:p>
          <a:p>
            <a:pPr>
              <a:lnSpc>
                <a:spcPts val="1500"/>
              </a:lnSpc>
              <a:spcAft>
                <a:spcPts val="800"/>
              </a:spcAft>
            </a:pPr>
            <a:r>
              <a:rPr lang="en-GB" sz="1100" b="1" i="1" dirty="0" err="1">
                <a:solidFill>
                  <a:srgbClr val="000000"/>
                </a:solidFill>
                <a:latin typeface="Arial" panose="020B0604020202020204" pitchFamily="34" charset="0"/>
                <a:cs typeface="Arial" panose="020B0604020202020204" pitchFamily="34" charset="0"/>
              </a:rPr>
              <a:t>Grootste</a:t>
            </a:r>
            <a:r>
              <a:rPr lang="en-GB" sz="1100" b="1" i="1" dirty="0">
                <a:solidFill>
                  <a:srgbClr val="000000"/>
                </a:solidFill>
                <a:latin typeface="Arial" panose="020B0604020202020204" pitchFamily="34" charset="0"/>
                <a:cs typeface="Arial" panose="020B0604020202020204" pitchFamily="34" charset="0"/>
              </a:rPr>
              <a:t> </a:t>
            </a:r>
            <a:r>
              <a:rPr lang="en-GB" sz="1100" b="1" i="1" dirty="0" err="1">
                <a:solidFill>
                  <a:srgbClr val="000000"/>
                </a:solidFill>
                <a:latin typeface="Arial" panose="020B0604020202020204" pitchFamily="34" charset="0"/>
                <a:cs typeface="Arial" panose="020B0604020202020204" pitchFamily="34" charset="0"/>
              </a:rPr>
              <a:t>schoolsportcompetitie</a:t>
            </a:r>
            <a:endParaRPr lang="en-GB" sz="1100" b="1" i="1" dirty="0">
              <a:solidFill>
                <a:srgbClr val="000000"/>
              </a:solidFill>
              <a:latin typeface="Arial" panose="020B0604020202020204" pitchFamily="34" charset="0"/>
              <a:cs typeface="Arial" panose="020B0604020202020204" pitchFamily="34" charset="0"/>
            </a:endParaRPr>
          </a:p>
          <a:p>
            <a:pPr>
              <a:lnSpc>
                <a:spcPts val="1500"/>
              </a:lnSpc>
              <a:spcAft>
                <a:spcPts val="800"/>
              </a:spcAft>
            </a:pPr>
            <a:r>
              <a:rPr lang="en-GB" sz="1050" dirty="0">
                <a:latin typeface="Arial" panose="020B0604020202020204" pitchFamily="34" charset="0"/>
                <a:cs typeface="Arial" panose="020B0604020202020204" pitchFamily="34" charset="0"/>
              </a:rPr>
              <a:t>Olympic Moves is in de </a:t>
            </a:r>
            <a:r>
              <a:rPr lang="en-GB" sz="1050" dirty="0" err="1">
                <a:latin typeface="Arial" panose="020B0604020202020204" pitchFamily="34" charset="0"/>
                <a:cs typeface="Arial" panose="020B0604020202020204" pitchFamily="34" charset="0"/>
              </a:rPr>
              <a:t>afgelopen</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tien</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jaar</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uitgegroeid</a:t>
            </a:r>
            <a:r>
              <a:rPr lang="en-GB" sz="1050" dirty="0">
                <a:latin typeface="Arial" panose="020B0604020202020204" pitchFamily="34" charset="0"/>
                <a:cs typeface="Arial" panose="020B0604020202020204" pitchFamily="34" charset="0"/>
              </a:rPr>
              <a:t> tot de </a:t>
            </a:r>
            <a:r>
              <a:rPr lang="en-GB" sz="1050" dirty="0" err="1">
                <a:latin typeface="Arial" panose="020B0604020202020204" pitchFamily="34" charset="0"/>
                <a:cs typeface="Arial" panose="020B0604020202020204" pitchFamily="34" charset="0"/>
              </a:rPr>
              <a:t>grootste</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schoolsportcompetitie</a:t>
            </a:r>
            <a:r>
              <a:rPr lang="en-GB" sz="1050" dirty="0">
                <a:latin typeface="Arial" panose="020B0604020202020204" pitchFamily="34" charset="0"/>
                <a:cs typeface="Arial" panose="020B0604020202020204" pitchFamily="34" charset="0"/>
              </a:rPr>
              <a:t> van Nederland! Het is </a:t>
            </a:r>
            <a:r>
              <a:rPr lang="en-GB" sz="1050" dirty="0" err="1">
                <a:latin typeface="Arial" panose="020B0604020202020204" pitchFamily="34" charset="0"/>
                <a:cs typeface="Arial" panose="020B0604020202020204" pitchFamily="34" charset="0"/>
              </a:rPr>
              <a:t>een</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jaarlijkse</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competitie</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tussen</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scholen</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uit</a:t>
            </a:r>
            <a:r>
              <a:rPr lang="en-GB" sz="1050" dirty="0">
                <a:latin typeface="Arial" panose="020B0604020202020204" pitchFamily="34" charset="0"/>
                <a:cs typeface="Arial" panose="020B0604020202020204" pitchFamily="34" charset="0"/>
              </a:rPr>
              <a:t> het </a:t>
            </a:r>
            <a:r>
              <a:rPr lang="en-GB" sz="1050" dirty="0" err="1">
                <a:latin typeface="Arial" panose="020B0604020202020204" pitchFamily="34" charset="0"/>
                <a:cs typeface="Arial" panose="020B0604020202020204" pitchFamily="34" charset="0"/>
              </a:rPr>
              <a:t>voortgezet</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onderwijs</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waarbij</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jongeren</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elkaar</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eerst</a:t>
            </a:r>
            <a:r>
              <a:rPr lang="en-GB" sz="1050" dirty="0">
                <a:latin typeface="Arial" panose="020B0604020202020204" pitchFamily="34" charset="0"/>
                <a:cs typeface="Arial" panose="020B0604020202020204" pitchFamily="34" charset="0"/>
              </a:rPr>
              <a:t> op school, </a:t>
            </a:r>
            <a:r>
              <a:rPr lang="en-GB" sz="1050" dirty="0" err="1">
                <a:latin typeface="Arial" panose="020B0604020202020204" pitchFamily="34" charset="0"/>
                <a:cs typeface="Arial" panose="020B0604020202020204" pitchFamily="34" charset="0"/>
              </a:rPr>
              <a:t>vervolgens</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regionaal</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en</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daarna</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nationaal</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uitdagen</a:t>
            </a:r>
            <a:r>
              <a:rPr lang="en-GB" sz="1050" dirty="0">
                <a:latin typeface="Arial" panose="020B0604020202020204" pitchFamily="34" charset="0"/>
                <a:cs typeface="Arial" panose="020B0604020202020204" pitchFamily="34" charset="0"/>
              </a:rPr>
              <a:t> om het </a:t>
            </a:r>
            <a:r>
              <a:rPr lang="en-GB" sz="1050" dirty="0" err="1">
                <a:latin typeface="Arial" panose="020B0604020202020204" pitchFamily="34" charset="0"/>
                <a:cs typeface="Arial" panose="020B0604020202020204" pitchFamily="34" charset="0"/>
              </a:rPr>
              <a:t>nationale</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kampioenschap</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voor</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scholen</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Papendal</a:t>
            </a:r>
            <a:r>
              <a:rPr lang="en-GB" sz="1050" dirty="0">
                <a:latin typeface="Arial" panose="020B0604020202020204" pitchFamily="34" charset="0"/>
                <a:cs typeface="Arial" panose="020B0604020202020204" pitchFamily="34" charset="0"/>
              </a:rPr>
              <a:t> is Hosting City van Olympic Moves The School Final </a:t>
            </a:r>
            <a:r>
              <a:rPr lang="en-GB" sz="1050" dirty="0" err="1">
                <a:latin typeface="Arial" panose="020B0604020202020204" pitchFamily="34" charset="0"/>
                <a:cs typeface="Arial" panose="020B0604020202020204" pitchFamily="34" charset="0"/>
              </a:rPr>
              <a:t>en</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ontvangt</a:t>
            </a:r>
            <a:r>
              <a:rPr lang="en-GB" sz="1050" dirty="0">
                <a:latin typeface="Arial" panose="020B0604020202020204" pitchFamily="34" charset="0"/>
                <a:cs typeface="Arial" panose="020B0604020202020204" pitchFamily="34" charset="0"/>
              </a:rPr>
              <a:t> de ­</a:t>
            </a:r>
            <a:r>
              <a:rPr lang="en-GB" sz="1050" dirty="0" err="1">
                <a:latin typeface="Arial" panose="020B0604020202020204" pitchFamily="34" charset="0"/>
                <a:cs typeface="Arial" panose="020B0604020202020204" pitchFamily="34" charset="0"/>
              </a:rPr>
              <a:t>finalisten</a:t>
            </a:r>
            <a:r>
              <a:rPr lang="en-GB" sz="1050" dirty="0">
                <a:latin typeface="Arial" panose="020B0604020202020204" pitchFamily="34" charset="0"/>
                <a:cs typeface="Arial" panose="020B0604020202020204" pitchFamily="34" charset="0"/>
              </a:rPr>
              <a:t> op </a:t>
            </a:r>
            <a:r>
              <a:rPr lang="en-GB" sz="1050" dirty="0" err="1">
                <a:latin typeface="Arial" panose="020B0604020202020204" pitchFamily="34" charset="0"/>
                <a:cs typeface="Arial" panose="020B0604020202020204" pitchFamily="34" charset="0"/>
              </a:rPr>
              <a:t>en</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rondom</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Papendal</a:t>
            </a:r>
            <a:r>
              <a:rPr lang="en-GB" sz="1050" dirty="0">
                <a:latin typeface="Arial" panose="020B0604020202020204" pitchFamily="34" charset="0"/>
                <a:cs typeface="Arial" panose="020B0604020202020204" pitchFamily="34" charset="0"/>
              </a:rPr>
              <a:t>.</a:t>
            </a:r>
          </a:p>
          <a:p>
            <a:pPr>
              <a:lnSpc>
                <a:spcPts val="1500"/>
              </a:lnSpc>
              <a:spcAft>
                <a:spcPts val="800"/>
              </a:spcAft>
            </a:pPr>
            <a:r>
              <a:rPr lang="en-GB" sz="1050" dirty="0">
                <a:latin typeface="Arial" panose="020B0604020202020204" pitchFamily="34" charset="0"/>
                <a:cs typeface="Arial" panose="020B0604020202020204" pitchFamily="34" charset="0"/>
              </a:rPr>
              <a:t>Het </a:t>
            </a:r>
            <a:r>
              <a:rPr lang="en-GB" sz="1050" dirty="0" err="1">
                <a:latin typeface="Arial" panose="020B0604020202020204" pitchFamily="34" charset="0"/>
                <a:cs typeface="Arial" panose="020B0604020202020204" pitchFamily="34" charset="0"/>
              </a:rPr>
              <a:t>doel</a:t>
            </a:r>
            <a:r>
              <a:rPr lang="en-GB" sz="1050" dirty="0">
                <a:latin typeface="Arial" panose="020B0604020202020204" pitchFamily="34" charset="0"/>
                <a:cs typeface="Arial" panose="020B0604020202020204" pitchFamily="34" charset="0"/>
              </a:rPr>
              <a:t> van Olympic Moves is om </a:t>
            </a:r>
            <a:r>
              <a:rPr lang="en-GB" sz="1050" dirty="0" err="1">
                <a:latin typeface="Arial" panose="020B0604020202020204" pitchFamily="34" charset="0"/>
                <a:cs typeface="Arial" panose="020B0604020202020204" pitchFamily="34" charset="0"/>
              </a:rPr>
              <a:t>jongeren</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tussen</a:t>
            </a:r>
            <a:r>
              <a:rPr lang="en-GB" sz="1050" dirty="0">
                <a:latin typeface="Arial" panose="020B0604020202020204" pitchFamily="34" charset="0"/>
                <a:cs typeface="Arial" panose="020B0604020202020204" pitchFamily="34" charset="0"/>
              </a:rPr>
              <a:t> de 12 </a:t>
            </a:r>
            <a:r>
              <a:rPr lang="en-GB" sz="1050" dirty="0" err="1">
                <a:latin typeface="Arial" panose="020B0604020202020204" pitchFamily="34" charset="0"/>
                <a:cs typeface="Arial" panose="020B0604020202020204" pitchFamily="34" charset="0"/>
              </a:rPr>
              <a:t>en</a:t>
            </a:r>
            <a:r>
              <a:rPr lang="en-GB" sz="1050" dirty="0">
                <a:latin typeface="Arial" panose="020B0604020202020204" pitchFamily="34" charset="0"/>
                <a:cs typeface="Arial" panose="020B0604020202020204" pitchFamily="34" charset="0"/>
              </a:rPr>
              <a:t> 19 </a:t>
            </a:r>
            <a:r>
              <a:rPr lang="en-GB" sz="1050" dirty="0" err="1">
                <a:latin typeface="Arial" panose="020B0604020202020204" pitchFamily="34" charset="0"/>
                <a:cs typeface="Arial" panose="020B0604020202020204" pitchFamily="34" charset="0"/>
              </a:rPr>
              <a:t>jaar</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binnen</a:t>
            </a:r>
            <a:r>
              <a:rPr lang="en-GB" sz="1050" dirty="0">
                <a:latin typeface="Arial" panose="020B0604020202020204" pitchFamily="34" charset="0"/>
                <a:cs typeface="Arial" panose="020B0604020202020204" pitchFamily="34" charset="0"/>
              </a:rPr>
              <a:t> de </a:t>
            </a:r>
            <a:r>
              <a:rPr lang="en-GB" sz="1050" dirty="0" err="1">
                <a:latin typeface="Arial" panose="020B0604020202020204" pitchFamily="34" charset="0"/>
                <a:cs typeface="Arial" panose="020B0604020202020204" pitchFamily="34" charset="0"/>
              </a:rPr>
              <a:t>schoolomgeving</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kennis</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te</a:t>
            </a:r>
            <a:r>
              <a:rPr lang="en-GB" sz="1050" dirty="0">
                <a:latin typeface="Arial" panose="020B0604020202020204" pitchFamily="34" charset="0"/>
                <a:cs typeface="Arial" panose="020B0604020202020204" pitchFamily="34" charset="0"/>
              </a:rPr>
              <a:t> laten </a:t>
            </a:r>
            <a:r>
              <a:rPr lang="en-GB" sz="1050" dirty="0" err="1">
                <a:latin typeface="Arial" panose="020B0604020202020204" pitchFamily="34" charset="0"/>
                <a:cs typeface="Arial" panose="020B0604020202020204" pitchFamily="34" charset="0"/>
              </a:rPr>
              <a:t>maken</a:t>
            </a:r>
            <a:r>
              <a:rPr lang="en-GB" sz="1050" dirty="0">
                <a:latin typeface="Arial" panose="020B0604020202020204" pitchFamily="34" charset="0"/>
                <a:cs typeface="Arial" panose="020B0604020202020204" pitchFamily="34" charset="0"/>
              </a:rPr>
              <a:t> met diverse </a:t>
            </a:r>
            <a:r>
              <a:rPr lang="en-GB" sz="1050" dirty="0" err="1">
                <a:latin typeface="Arial" panose="020B0604020202020204" pitchFamily="34" charset="0"/>
                <a:cs typeface="Arial" panose="020B0604020202020204" pitchFamily="34" charset="0"/>
              </a:rPr>
              <a:t>vormen</a:t>
            </a:r>
            <a:r>
              <a:rPr lang="en-GB" sz="1050" dirty="0">
                <a:latin typeface="Arial" panose="020B0604020202020204" pitchFamily="34" charset="0"/>
                <a:cs typeface="Arial" panose="020B0604020202020204" pitchFamily="34" charset="0"/>
              </a:rPr>
              <a:t> van sport </a:t>
            </a:r>
            <a:r>
              <a:rPr lang="en-GB" sz="1050" dirty="0" err="1">
                <a:latin typeface="Arial" panose="020B0604020202020204" pitchFamily="34" charset="0"/>
                <a:cs typeface="Arial" panose="020B0604020202020204" pitchFamily="34" charset="0"/>
              </a:rPr>
              <a:t>en</a:t>
            </a:r>
            <a:r>
              <a:rPr lang="en-GB" sz="1050" dirty="0">
                <a:latin typeface="Arial" panose="020B0604020202020204" pitchFamily="34" charset="0"/>
                <a:cs typeface="Arial" panose="020B0604020202020204" pitchFamily="34" charset="0"/>
              </a:rPr>
              <a:t> het </a:t>
            </a:r>
            <a:r>
              <a:rPr lang="en-GB" sz="1050" dirty="0" err="1">
                <a:latin typeface="Arial" panose="020B0604020202020204" pitchFamily="34" charset="0"/>
                <a:cs typeface="Arial" panose="020B0604020202020204" pitchFamily="34" charset="0"/>
              </a:rPr>
              <a:t>plezier</a:t>
            </a:r>
            <a:r>
              <a:rPr lang="en-GB" sz="1050" dirty="0">
                <a:latin typeface="Arial" panose="020B0604020202020204" pitchFamily="34" charset="0"/>
                <a:cs typeface="Arial" panose="020B0604020202020204" pitchFamily="34" charset="0"/>
              </a:rPr>
              <a:t> van </a:t>
            </a:r>
            <a:r>
              <a:rPr lang="en-GB" sz="1050" dirty="0" err="1">
                <a:latin typeface="Arial" panose="020B0604020202020204" pitchFamily="34" charset="0"/>
                <a:cs typeface="Arial" panose="020B0604020202020204" pitchFamily="34" charset="0"/>
              </a:rPr>
              <a:t>samen</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sporten</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te</a:t>
            </a:r>
            <a:r>
              <a:rPr lang="en-GB" sz="1050" dirty="0">
                <a:latin typeface="Arial" panose="020B0604020202020204" pitchFamily="34" charset="0"/>
                <a:cs typeface="Arial" panose="020B0604020202020204" pitchFamily="34" charset="0"/>
              </a:rPr>
              <a:t> laten </a:t>
            </a:r>
            <a:r>
              <a:rPr lang="en-GB" sz="1050" dirty="0" err="1">
                <a:latin typeface="Arial" panose="020B0604020202020204" pitchFamily="34" charset="0"/>
                <a:cs typeface="Arial" panose="020B0604020202020204" pitchFamily="34" charset="0"/>
              </a:rPr>
              <a:t>beleven</a:t>
            </a:r>
            <a:r>
              <a:rPr lang="en-GB" sz="1050" dirty="0">
                <a:latin typeface="Arial" panose="020B0604020202020204" pitchFamily="34" charset="0"/>
                <a:cs typeface="Arial" panose="020B0604020202020204" pitchFamily="34" charset="0"/>
              </a:rPr>
              <a:t>. Via </a:t>
            </a:r>
            <a:r>
              <a:rPr lang="en-GB" sz="1050" dirty="0" err="1">
                <a:latin typeface="Arial" panose="020B0604020202020204" pitchFamily="34" charset="0"/>
                <a:cs typeface="Arial" panose="020B0604020202020204" pitchFamily="34" charset="0"/>
              </a:rPr>
              <a:t>onderlinge</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toernooitjes</a:t>
            </a:r>
            <a:r>
              <a:rPr lang="en-GB" sz="1050" dirty="0">
                <a:latin typeface="Arial" panose="020B0604020202020204" pitchFamily="34" charset="0"/>
                <a:cs typeface="Arial" panose="020B0604020202020204" pitchFamily="34" charset="0"/>
              </a:rPr>
              <a:t> op </a:t>
            </a:r>
            <a:r>
              <a:rPr lang="en-GB" sz="1050" dirty="0" err="1">
                <a:latin typeface="Arial" panose="020B0604020202020204" pitchFamily="34" charset="0"/>
                <a:cs typeface="Arial" panose="020B0604020202020204" pitchFamily="34" charset="0"/>
              </a:rPr>
              <a:t>middelbare</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scholen</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en</a:t>
            </a:r>
            <a:r>
              <a:rPr lang="en-GB" sz="1050" dirty="0">
                <a:latin typeface="Arial" panose="020B0604020202020204" pitchFamily="34" charset="0"/>
                <a:cs typeface="Arial" panose="020B0604020202020204" pitchFamily="34" charset="0"/>
              </a:rPr>
              <a:t> de </a:t>
            </a:r>
            <a:r>
              <a:rPr lang="en-GB" sz="1050" dirty="0" err="1">
                <a:latin typeface="Arial" panose="020B0604020202020204" pitchFamily="34" charset="0"/>
                <a:cs typeface="Arial" panose="020B0604020202020204" pitchFamily="34" charset="0"/>
              </a:rPr>
              <a:t>regionale</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kampioenschappen</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nemen</a:t>
            </a:r>
            <a:r>
              <a:rPr lang="en-GB" sz="1050" dirty="0">
                <a:latin typeface="Arial" panose="020B0604020202020204" pitchFamily="34" charset="0"/>
                <a:cs typeface="Arial" panose="020B0604020202020204" pitchFamily="34" charset="0"/>
              </a:rPr>
              <a:t> circa 150.000 </a:t>
            </a:r>
            <a:r>
              <a:rPr lang="en-GB" sz="1050" dirty="0" err="1">
                <a:latin typeface="Arial" panose="020B0604020202020204" pitchFamily="34" charset="0"/>
                <a:cs typeface="Arial" panose="020B0604020202020204" pitchFamily="34" charset="0"/>
              </a:rPr>
              <a:t>leerlingen</a:t>
            </a:r>
            <a:r>
              <a:rPr lang="en-GB" sz="1050" dirty="0">
                <a:latin typeface="Arial" panose="020B0604020202020204" pitchFamily="34" charset="0"/>
                <a:cs typeface="Arial" panose="020B0604020202020204" pitchFamily="34" charset="0"/>
              </a:rPr>
              <a:t> van 380 </a:t>
            </a:r>
            <a:r>
              <a:rPr lang="en-GB" sz="1050" dirty="0" err="1">
                <a:latin typeface="Arial" panose="020B0604020202020204" pitchFamily="34" charset="0"/>
                <a:cs typeface="Arial" panose="020B0604020202020204" pitchFamily="34" charset="0"/>
              </a:rPr>
              <a:t>middelbare</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scholen</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deel</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aan</a:t>
            </a:r>
            <a:r>
              <a:rPr lang="en-GB" sz="1050" dirty="0">
                <a:latin typeface="Arial" panose="020B0604020202020204" pitchFamily="34" charset="0"/>
                <a:cs typeface="Arial" panose="020B0604020202020204" pitchFamily="34" charset="0"/>
              </a:rPr>
              <a:t> Olympic Moves.</a:t>
            </a:r>
          </a:p>
          <a:p>
            <a:pPr>
              <a:lnSpc>
                <a:spcPts val="1500"/>
              </a:lnSpc>
              <a:spcAft>
                <a:spcPts val="800"/>
              </a:spcAft>
            </a:pPr>
            <a:r>
              <a:rPr lang="en-GB" sz="1100" b="1" i="1" dirty="0">
                <a:solidFill>
                  <a:srgbClr val="000000"/>
                </a:solidFill>
                <a:latin typeface="Arial" panose="020B0604020202020204" pitchFamily="34" charset="0"/>
                <a:cs typeface="Arial" panose="020B0604020202020204" pitchFamily="34" charset="0"/>
              </a:rPr>
              <a:t> ‘Olympic Moves’ The School Final</a:t>
            </a:r>
          </a:p>
          <a:p>
            <a:pPr>
              <a:lnSpc>
                <a:spcPts val="1500"/>
              </a:lnSpc>
              <a:spcAft>
                <a:spcPts val="800"/>
              </a:spcAft>
            </a:pPr>
            <a:r>
              <a:rPr lang="en-GB" sz="1050" dirty="0">
                <a:latin typeface="Arial"/>
                <a:cs typeface="Arial"/>
              </a:rPr>
              <a:t>De 6000 </a:t>
            </a:r>
            <a:r>
              <a:rPr lang="en-GB" sz="1050" dirty="0" err="1">
                <a:latin typeface="Arial"/>
                <a:cs typeface="Arial"/>
              </a:rPr>
              <a:t>finalisten</a:t>
            </a:r>
            <a:r>
              <a:rPr lang="en-GB" sz="1050" dirty="0">
                <a:latin typeface="Arial"/>
                <a:cs typeface="Arial"/>
              </a:rPr>
              <a:t> </a:t>
            </a:r>
            <a:r>
              <a:rPr lang="en-GB" sz="1050" dirty="0" err="1">
                <a:latin typeface="Arial"/>
                <a:cs typeface="Arial"/>
              </a:rPr>
              <a:t>reizen</a:t>
            </a:r>
            <a:r>
              <a:rPr lang="en-GB" sz="1050" dirty="0">
                <a:latin typeface="Arial"/>
                <a:cs typeface="Arial"/>
              </a:rPr>
              <a:t> op 7 </a:t>
            </a:r>
            <a:r>
              <a:rPr lang="en-GB" sz="1050" dirty="0" err="1">
                <a:latin typeface="Arial"/>
                <a:cs typeface="Arial"/>
              </a:rPr>
              <a:t>juni</a:t>
            </a:r>
            <a:r>
              <a:rPr lang="en-GB" sz="1050" dirty="0">
                <a:latin typeface="Arial"/>
                <a:cs typeface="Arial"/>
              </a:rPr>
              <a:t> 2024 </a:t>
            </a:r>
            <a:r>
              <a:rPr lang="en-GB" sz="1050" dirty="0" err="1">
                <a:latin typeface="Arial"/>
                <a:cs typeface="Arial"/>
              </a:rPr>
              <a:t>af</a:t>
            </a:r>
            <a:r>
              <a:rPr lang="en-GB" sz="1050" dirty="0">
                <a:latin typeface="Arial"/>
                <a:cs typeface="Arial"/>
              </a:rPr>
              <a:t> </a:t>
            </a:r>
            <a:r>
              <a:rPr lang="en-GB" sz="1050" dirty="0" err="1">
                <a:latin typeface="Arial"/>
                <a:cs typeface="Arial"/>
              </a:rPr>
              <a:t>naar</a:t>
            </a:r>
            <a:r>
              <a:rPr lang="en-GB" sz="1050" dirty="0">
                <a:latin typeface="Arial"/>
                <a:cs typeface="Arial"/>
              </a:rPr>
              <a:t> ‘Olympic Moves The School Final’ op </a:t>
            </a:r>
            <a:r>
              <a:rPr lang="en-GB" sz="1050" dirty="0" err="1">
                <a:latin typeface="Arial"/>
                <a:cs typeface="Arial"/>
              </a:rPr>
              <a:t>Papendal</a:t>
            </a:r>
            <a:r>
              <a:rPr lang="en-GB" sz="1050" dirty="0">
                <a:latin typeface="Arial"/>
                <a:cs typeface="Arial"/>
              </a:rPr>
              <a:t>. </a:t>
            </a:r>
            <a:r>
              <a:rPr lang="en-GB" sz="1050" dirty="0" err="1">
                <a:latin typeface="Arial"/>
                <a:cs typeface="Arial"/>
              </a:rPr>
              <a:t>Gedurende</a:t>
            </a:r>
            <a:r>
              <a:rPr lang="en-GB" sz="1050" dirty="0">
                <a:latin typeface="Arial"/>
                <a:cs typeface="Arial"/>
              </a:rPr>
              <a:t> </a:t>
            </a:r>
            <a:r>
              <a:rPr lang="en-GB" sz="1050" dirty="0" err="1">
                <a:latin typeface="Arial"/>
                <a:cs typeface="Arial"/>
              </a:rPr>
              <a:t>een</a:t>
            </a:r>
            <a:r>
              <a:rPr lang="en-GB" sz="1050" dirty="0">
                <a:latin typeface="Arial"/>
                <a:cs typeface="Arial"/>
              </a:rPr>
              <a:t> </a:t>
            </a:r>
            <a:r>
              <a:rPr lang="en-GB" sz="1050" dirty="0" err="1">
                <a:latin typeface="Arial"/>
                <a:cs typeface="Arial"/>
              </a:rPr>
              <a:t>dag</a:t>
            </a:r>
            <a:r>
              <a:rPr lang="en-GB" sz="1050" dirty="0">
                <a:latin typeface="Arial"/>
                <a:cs typeface="Arial"/>
              </a:rPr>
              <a:t> </a:t>
            </a:r>
            <a:r>
              <a:rPr lang="en-GB" sz="1050" dirty="0" err="1">
                <a:latin typeface="Arial"/>
                <a:cs typeface="Arial"/>
              </a:rPr>
              <a:t>samen</a:t>
            </a:r>
            <a:r>
              <a:rPr lang="en-GB" sz="1050" dirty="0">
                <a:latin typeface="Arial"/>
                <a:cs typeface="Arial"/>
              </a:rPr>
              <a:t> vol sport, </a:t>
            </a:r>
            <a:r>
              <a:rPr lang="en-GB" sz="1050" dirty="0" err="1">
                <a:latin typeface="Arial"/>
                <a:cs typeface="Arial"/>
              </a:rPr>
              <a:t>plezier</a:t>
            </a:r>
            <a:r>
              <a:rPr lang="en-GB" sz="1050" dirty="0">
                <a:latin typeface="Arial"/>
                <a:cs typeface="Arial"/>
              </a:rPr>
              <a:t> </a:t>
            </a:r>
            <a:r>
              <a:rPr lang="en-GB" sz="1050" dirty="0" err="1">
                <a:latin typeface="Arial"/>
                <a:cs typeface="Arial"/>
              </a:rPr>
              <a:t>en</a:t>
            </a:r>
            <a:r>
              <a:rPr lang="en-GB" sz="1050" dirty="0">
                <a:latin typeface="Arial"/>
                <a:cs typeface="Arial"/>
              </a:rPr>
              <a:t> show </a:t>
            </a:r>
            <a:r>
              <a:rPr lang="en-GB" sz="1050" dirty="0" err="1">
                <a:latin typeface="Arial"/>
                <a:cs typeface="Arial"/>
              </a:rPr>
              <a:t>strijden</a:t>
            </a:r>
            <a:r>
              <a:rPr lang="en-GB" sz="1050" dirty="0">
                <a:latin typeface="Arial"/>
                <a:cs typeface="Arial"/>
              </a:rPr>
              <a:t> </a:t>
            </a:r>
            <a:r>
              <a:rPr lang="en-GB" sz="1050" dirty="0" err="1">
                <a:latin typeface="Arial"/>
                <a:cs typeface="Arial"/>
              </a:rPr>
              <a:t>zij</a:t>
            </a:r>
            <a:r>
              <a:rPr lang="en-GB" sz="1050" dirty="0">
                <a:latin typeface="Arial"/>
                <a:cs typeface="Arial"/>
              </a:rPr>
              <a:t> op </a:t>
            </a:r>
            <a:r>
              <a:rPr lang="en-GB" sz="1050" dirty="0" err="1">
                <a:latin typeface="Arial"/>
                <a:cs typeface="Arial"/>
              </a:rPr>
              <a:t>en</a:t>
            </a:r>
            <a:r>
              <a:rPr lang="en-GB" sz="1050" dirty="0">
                <a:latin typeface="Arial"/>
                <a:cs typeface="Arial"/>
              </a:rPr>
              <a:t> </a:t>
            </a:r>
            <a:r>
              <a:rPr lang="en-GB" sz="1050" dirty="0" err="1">
                <a:latin typeface="Arial"/>
                <a:cs typeface="Arial"/>
              </a:rPr>
              <a:t>rondom</a:t>
            </a:r>
            <a:r>
              <a:rPr lang="en-GB" sz="1050" dirty="0">
                <a:latin typeface="Arial"/>
                <a:cs typeface="Arial"/>
              </a:rPr>
              <a:t> </a:t>
            </a:r>
            <a:r>
              <a:rPr lang="en-GB" sz="1050" dirty="0" err="1">
                <a:latin typeface="Arial"/>
                <a:cs typeface="Arial"/>
              </a:rPr>
              <a:t>Papendal</a:t>
            </a:r>
            <a:r>
              <a:rPr lang="en-GB" sz="1050" dirty="0">
                <a:latin typeface="Arial"/>
                <a:cs typeface="Arial"/>
              </a:rPr>
              <a:t> om het </a:t>
            </a:r>
            <a:r>
              <a:rPr lang="en-GB" sz="1050" dirty="0" err="1">
                <a:latin typeface="Arial"/>
                <a:cs typeface="Arial"/>
              </a:rPr>
              <a:t>kampioenschap</a:t>
            </a:r>
            <a:r>
              <a:rPr lang="en-GB" sz="1050" dirty="0">
                <a:latin typeface="Arial"/>
                <a:cs typeface="Arial"/>
              </a:rPr>
              <a:t> </a:t>
            </a:r>
            <a:r>
              <a:rPr lang="en-GB" sz="1050" dirty="0" err="1">
                <a:latin typeface="Arial"/>
                <a:cs typeface="Arial"/>
              </a:rPr>
              <a:t>voor</a:t>
            </a:r>
            <a:r>
              <a:rPr lang="en-GB" sz="1050" dirty="0">
                <a:latin typeface="Arial"/>
                <a:cs typeface="Arial"/>
              </a:rPr>
              <a:t> </a:t>
            </a:r>
            <a:r>
              <a:rPr lang="en-GB" sz="1050" dirty="0" err="1">
                <a:latin typeface="Arial"/>
                <a:cs typeface="Arial"/>
              </a:rPr>
              <a:t>scholen</a:t>
            </a:r>
            <a:r>
              <a:rPr lang="en-GB" sz="1050" dirty="0">
                <a:latin typeface="Arial"/>
                <a:cs typeface="Arial"/>
              </a:rPr>
              <a:t>. Motto van </a:t>
            </a:r>
            <a:r>
              <a:rPr lang="en-GB" sz="1050" dirty="0" err="1">
                <a:latin typeface="Arial"/>
                <a:cs typeface="Arial"/>
              </a:rPr>
              <a:t>deze</a:t>
            </a:r>
            <a:r>
              <a:rPr lang="en-GB" sz="1050" dirty="0">
                <a:latin typeface="Arial"/>
                <a:cs typeface="Arial"/>
              </a:rPr>
              <a:t> </a:t>
            </a:r>
            <a:r>
              <a:rPr lang="en-GB" sz="1050" dirty="0" err="1">
                <a:latin typeface="Arial"/>
                <a:cs typeface="Arial"/>
              </a:rPr>
              <a:t>Olympische</a:t>
            </a:r>
            <a:r>
              <a:rPr lang="en-GB" sz="1050" dirty="0">
                <a:latin typeface="Arial"/>
                <a:cs typeface="Arial"/>
              </a:rPr>
              <a:t> </a:t>
            </a:r>
            <a:r>
              <a:rPr lang="en-GB" sz="1050" dirty="0" err="1">
                <a:latin typeface="Arial"/>
                <a:cs typeface="Arial"/>
              </a:rPr>
              <a:t>dag</a:t>
            </a:r>
            <a:r>
              <a:rPr lang="en-GB" sz="1050" dirty="0">
                <a:latin typeface="Arial"/>
                <a:cs typeface="Arial"/>
              </a:rPr>
              <a:t> is </a:t>
            </a:r>
            <a:r>
              <a:rPr lang="en-GB" sz="1050" dirty="0" err="1">
                <a:latin typeface="Arial"/>
                <a:cs typeface="Arial"/>
              </a:rPr>
              <a:t>plezier</a:t>
            </a:r>
            <a:r>
              <a:rPr lang="en-GB" sz="1050" dirty="0">
                <a:latin typeface="Arial"/>
                <a:cs typeface="Arial"/>
              </a:rPr>
              <a:t> </a:t>
            </a:r>
            <a:r>
              <a:rPr lang="en-GB" sz="1050" dirty="0" err="1">
                <a:latin typeface="Arial"/>
                <a:cs typeface="Arial"/>
              </a:rPr>
              <a:t>beleven</a:t>
            </a:r>
            <a:r>
              <a:rPr lang="en-GB" sz="1050" dirty="0">
                <a:latin typeface="Arial"/>
                <a:cs typeface="Arial"/>
              </a:rPr>
              <a:t> door </a:t>
            </a:r>
            <a:r>
              <a:rPr lang="en-GB" sz="1050" dirty="0" err="1">
                <a:latin typeface="Arial"/>
                <a:cs typeface="Arial"/>
              </a:rPr>
              <a:t>te</a:t>
            </a:r>
            <a:r>
              <a:rPr lang="en-GB" sz="1050" dirty="0">
                <a:latin typeface="Arial"/>
                <a:cs typeface="Arial"/>
              </a:rPr>
              <a:t> </a:t>
            </a:r>
            <a:r>
              <a:rPr lang="en-GB" sz="1050" dirty="0" err="1">
                <a:latin typeface="Arial"/>
                <a:cs typeface="Arial"/>
              </a:rPr>
              <a:t>sporten</a:t>
            </a:r>
            <a:r>
              <a:rPr lang="en-GB" sz="1050" dirty="0">
                <a:latin typeface="Arial"/>
                <a:cs typeface="Arial"/>
              </a:rPr>
              <a:t> met </a:t>
            </a:r>
            <a:r>
              <a:rPr lang="en-GB" sz="1050" dirty="0" err="1">
                <a:latin typeface="Arial"/>
                <a:cs typeface="Arial"/>
              </a:rPr>
              <a:t>elkaar</a:t>
            </a:r>
            <a:r>
              <a:rPr lang="en-GB" sz="1050" dirty="0">
                <a:latin typeface="Arial"/>
                <a:cs typeface="Arial"/>
              </a:rPr>
              <a:t>; ‘</a:t>
            </a:r>
            <a:r>
              <a:rPr lang="en-GB" sz="1050" dirty="0" err="1">
                <a:latin typeface="Arial"/>
                <a:cs typeface="Arial"/>
              </a:rPr>
              <a:t>deelnemen</a:t>
            </a:r>
            <a:r>
              <a:rPr lang="en-GB" sz="1050" dirty="0">
                <a:latin typeface="Arial"/>
                <a:cs typeface="Arial"/>
              </a:rPr>
              <a:t> is net zo </a:t>
            </a:r>
            <a:r>
              <a:rPr lang="en-GB" sz="1050" dirty="0" err="1">
                <a:latin typeface="Arial"/>
                <a:cs typeface="Arial"/>
              </a:rPr>
              <a:t>belangrijk</a:t>
            </a:r>
            <a:r>
              <a:rPr lang="en-GB" sz="1050" dirty="0">
                <a:latin typeface="Arial"/>
                <a:cs typeface="Arial"/>
              </a:rPr>
              <a:t> </a:t>
            </a:r>
            <a:r>
              <a:rPr lang="en-GB" sz="1050" dirty="0" err="1">
                <a:latin typeface="Arial"/>
                <a:cs typeface="Arial"/>
              </a:rPr>
              <a:t>als</a:t>
            </a:r>
            <a:r>
              <a:rPr lang="en-GB" sz="1050" dirty="0">
                <a:latin typeface="Arial"/>
                <a:cs typeface="Arial"/>
              </a:rPr>
              <a:t> </a:t>
            </a:r>
            <a:r>
              <a:rPr lang="en-GB" sz="1050" dirty="0" err="1">
                <a:latin typeface="Arial"/>
                <a:cs typeface="Arial"/>
              </a:rPr>
              <a:t>winnen</a:t>
            </a:r>
            <a:r>
              <a:rPr lang="en-GB" sz="1050" dirty="0">
                <a:latin typeface="Arial"/>
                <a:cs typeface="Arial"/>
              </a:rPr>
              <a:t>’! Door de </a:t>
            </a:r>
            <a:r>
              <a:rPr lang="en-GB" sz="1050" dirty="0" err="1">
                <a:latin typeface="Arial"/>
                <a:cs typeface="Arial"/>
              </a:rPr>
              <a:t>juiste</a:t>
            </a:r>
            <a:r>
              <a:rPr lang="en-GB" sz="1050" dirty="0">
                <a:latin typeface="Arial"/>
                <a:cs typeface="Arial"/>
              </a:rPr>
              <a:t> mix van sport, show </a:t>
            </a:r>
            <a:r>
              <a:rPr lang="en-GB" sz="1050" dirty="0" err="1">
                <a:latin typeface="Arial"/>
                <a:cs typeface="Arial"/>
              </a:rPr>
              <a:t>en</a:t>
            </a:r>
            <a:r>
              <a:rPr lang="en-GB" sz="1050" dirty="0">
                <a:latin typeface="Arial"/>
                <a:cs typeface="Arial"/>
              </a:rPr>
              <a:t> entertainment sluit Olympic Moves perfect </a:t>
            </a:r>
            <a:r>
              <a:rPr lang="en-GB" sz="1050" dirty="0" err="1">
                <a:latin typeface="Arial"/>
                <a:cs typeface="Arial"/>
              </a:rPr>
              <a:t>aan</a:t>
            </a:r>
            <a:r>
              <a:rPr lang="en-GB" sz="1050" dirty="0">
                <a:latin typeface="Arial"/>
                <a:cs typeface="Arial"/>
              </a:rPr>
              <a:t> op de </a:t>
            </a:r>
            <a:r>
              <a:rPr lang="en-GB" sz="1050" dirty="0" err="1">
                <a:latin typeface="Arial"/>
                <a:cs typeface="Arial"/>
              </a:rPr>
              <a:t>behoeften</a:t>
            </a:r>
            <a:r>
              <a:rPr lang="en-GB" sz="1050" dirty="0">
                <a:latin typeface="Arial"/>
                <a:cs typeface="Arial"/>
              </a:rPr>
              <a:t> </a:t>
            </a:r>
            <a:r>
              <a:rPr lang="en-GB" sz="1050" dirty="0" err="1">
                <a:latin typeface="Arial"/>
                <a:cs typeface="Arial"/>
              </a:rPr>
              <a:t>en</a:t>
            </a:r>
            <a:r>
              <a:rPr lang="en-GB" sz="1050" dirty="0">
                <a:latin typeface="Arial"/>
                <a:cs typeface="Arial"/>
              </a:rPr>
              <a:t> </a:t>
            </a:r>
            <a:r>
              <a:rPr lang="en-GB" sz="1050" dirty="0" err="1">
                <a:latin typeface="Arial"/>
                <a:cs typeface="Arial"/>
              </a:rPr>
              <a:t>leefwereld</a:t>
            </a:r>
            <a:r>
              <a:rPr lang="en-GB" sz="1050" dirty="0">
                <a:latin typeface="Arial"/>
                <a:cs typeface="Arial"/>
              </a:rPr>
              <a:t> van </a:t>
            </a:r>
            <a:r>
              <a:rPr lang="en-GB" sz="1050" dirty="0" err="1">
                <a:latin typeface="Arial"/>
                <a:cs typeface="Arial"/>
              </a:rPr>
              <a:t>jongeren</a:t>
            </a:r>
            <a:r>
              <a:rPr lang="en-GB" sz="1050" dirty="0">
                <a:latin typeface="Arial"/>
                <a:cs typeface="Arial"/>
              </a:rPr>
              <a:t>.</a:t>
            </a:r>
          </a:p>
        </p:txBody>
      </p:sp>
    </p:spTree>
    <p:extLst>
      <p:ext uri="{BB962C8B-B14F-4D97-AF65-F5344CB8AC3E}">
        <p14:creationId xmlns:p14="http://schemas.microsoft.com/office/powerpoint/2010/main" val="183521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7E309C-4C0A-0F41-9A7D-F1F03B70B16A}"/>
              </a:ext>
            </a:extLst>
          </p:cNvPr>
          <p:cNvSpPr/>
          <p:nvPr/>
        </p:nvSpPr>
        <p:spPr>
          <a:xfrm>
            <a:off x="576000" y="2106000"/>
            <a:ext cx="5975675" cy="4009303"/>
          </a:xfrm>
          <a:prstGeom prst="rect">
            <a:avLst/>
          </a:prstGeom>
        </p:spPr>
        <p:txBody>
          <a:bodyPr wrap="square" lIns="0" tIns="0" rIns="0" bIns="0">
            <a:spAutoFit/>
          </a:bodyPr>
          <a:lstStyle/>
          <a:p>
            <a:pPr>
              <a:lnSpc>
                <a:spcPts val="1500"/>
              </a:lnSpc>
              <a:spcAft>
                <a:spcPts val="800"/>
              </a:spcAft>
            </a:pPr>
            <a:r>
              <a:rPr lang="en-GB" sz="1100" b="1" i="1" dirty="0" err="1">
                <a:solidFill>
                  <a:srgbClr val="000000"/>
                </a:solidFill>
                <a:latin typeface="Arial" panose="020B0604020202020204" pitchFamily="34" charset="0"/>
                <a:cs typeface="Arial" panose="020B0604020202020204" pitchFamily="34" charset="0"/>
              </a:rPr>
              <a:t>Adresgegevens</a:t>
            </a:r>
            <a:endParaRPr lang="en-GB" sz="1100" b="1" i="1" dirty="0">
              <a:solidFill>
                <a:srgbClr val="000000"/>
              </a:solidFill>
              <a:latin typeface="Arial" panose="020B0604020202020204" pitchFamily="34" charset="0"/>
              <a:cs typeface="Arial" panose="020B0604020202020204" pitchFamily="34" charset="0"/>
            </a:endParaRPr>
          </a:p>
          <a:p>
            <a:pPr>
              <a:lnSpc>
                <a:spcPts val="1500"/>
              </a:lnSpc>
              <a:spcAft>
                <a:spcPts val="800"/>
              </a:spcAft>
            </a:pPr>
            <a:r>
              <a:rPr lang="en-GB" sz="1050" dirty="0">
                <a:latin typeface="Arial" panose="020B0604020202020204" pitchFamily="34" charset="0"/>
                <a:cs typeface="Arial" panose="020B0604020202020204" pitchFamily="34" charset="0"/>
              </a:rPr>
              <a:t>XXXXXX</a:t>
            </a:r>
          </a:p>
          <a:p>
            <a:pPr>
              <a:lnSpc>
                <a:spcPts val="1500"/>
              </a:lnSpc>
              <a:spcAft>
                <a:spcPts val="800"/>
              </a:spcAft>
            </a:pPr>
            <a:r>
              <a:rPr lang="en-GB" sz="1100" b="1" i="1" dirty="0" err="1">
                <a:solidFill>
                  <a:srgbClr val="000000"/>
                </a:solidFill>
                <a:latin typeface="Arial" panose="020B0604020202020204" pitchFamily="34" charset="0"/>
                <a:cs typeface="Arial" panose="020B0604020202020204" pitchFamily="34" charset="0"/>
              </a:rPr>
              <a:t>Programma</a:t>
            </a:r>
            <a:endParaRPr lang="en-GB" sz="1100" b="1" i="1" dirty="0">
              <a:solidFill>
                <a:srgbClr val="000000"/>
              </a:solidFill>
              <a:latin typeface="Arial" panose="020B0604020202020204" pitchFamily="34" charset="0"/>
              <a:cs typeface="Arial" panose="020B0604020202020204" pitchFamily="34" charset="0"/>
            </a:endParaRPr>
          </a:p>
          <a:p>
            <a:pPr>
              <a:lnSpc>
                <a:spcPts val="1500"/>
              </a:lnSpc>
              <a:spcAft>
                <a:spcPts val="800"/>
              </a:spcAft>
            </a:pPr>
            <a:r>
              <a:rPr lang="en-GB" sz="1050" dirty="0">
                <a:latin typeface="Arial" panose="020B0604020202020204" pitchFamily="34" charset="0"/>
                <a:cs typeface="Arial" panose="020B0604020202020204" pitchFamily="34" charset="0"/>
              </a:rPr>
              <a:t>XXXX - XXXX: 	</a:t>
            </a:r>
            <a:r>
              <a:rPr lang="en-GB" sz="1050" dirty="0" err="1">
                <a:latin typeface="Arial" panose="020B0604020202020204" pitchFamily="34" charset="0"/>
                <a:cs typeface="Arial" panose="020B0604020202020204" pitchFamily="34" charset="0"/>
              </a:rPr>
              <a:t>Aankomst</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bij</a:t>
            </a:r>
            <a:r>
              <a:rPr lang="en-GB" sz="1050" dirty="0">
                <a:latin typeface="Arial" panose="020B0604020202020204" pitchFamily="34" charset="0"/>
                <a:cs typeface="Arial" panose="020B0604020202020204" pitchFamily="34" charset="0"/>
              </a:rPr>
              <a:t> XXX</a:t>
            </a:r>
          </a:p>
          <a:p>
            <a:pPr>
              <a:lnSpc>
                <a:spcPts val="1500"/>
              </a:lnSpc>
              <a:spcAft>
                <a:spcPts val="800"/>
              </a:spcAft>
            </a:pPr>
            <a:r>
              <a:rPr lang="en-GB" sz="1050" dirty="0">
                <a:latin typeface="Arial" panose="020B0604020202020204" pitchFamily="34" charset="0"/>
                <a:cs typeface="Arial" panose="020B0604020202020204" pitchFamily="34" charset="0"/>
              </a:rPr>
              <a:t>XXXX - XXXX: 	</a:t>
            </a:r>
            <a:r>
              <a:rPr lang="en-GB" sz="1050" dirty="0" err="1">
                <a:latin typeface="Arial" panose="020B0604020202020204" pitchFamily="34" charset="0"/>
                <a:cs typeface="Arial" panose="020B0604020202020204" pitchFamily="34" charset="0"/>
              </a:rPr>
              <a:t>Openingsshow</a:t>
            </a:r>
            <a:r>
              <a:rPr lang="en-GB" sz="1050" dirty="0">
                <a:latin typeface="Arial" panose="020B0604020202020204" pitchFamily="34" charset="0"/>
                <a:cs typeface="Arial" panose="020B0604020202020204" pitchFamily="34" charset="0"/>
              </a:rPr>
              <a:t> in XXXXX</a:t>
            </a:r>
          </a:p>
          <a:p>
            <a:pPr>
              <a:lnSpc>
                <a:spcPts val="1500"/>
              </a:lnSpc>
              <a:spcAft>
                <a:spcPts val="800"/>
              </a:spcAft>
            </a:pPr>
            <a:r>
              <a:rPr lang="en-GB" sz="1050" dirty="0">
                <a:latin typeface="Arial" panose="020B0604020202020204" pitchFamily="34" charset="0"/>
                <a:cs typeface="Arial" panose="020B0604020202020204" pitchFamily="34" charset="0"/>
              </a:rPr>
              <a:t>XXXX - XXXX: 	</a:t>
            </a:r>
            <a:r>
              <a:rPr lang="en-GB" sz="1050" dirty="0" err="1">
                <a:latin typeface="Arial" panose="020B0604020202020204" pitchFamily="34" charset="0"/>
                <a:cs typeface="Arial" panose="020B0604020202020204" pitchFamily="34" charset="0"/>
              </a:rPr>
              <a:t>Wedstrijdprogramma</a:t>
            </a:r>
            <a:endParaRPr lang="en-GB" sz="1050" dirty="0">
              <a:latin typeface="Arial" panose="020B0604020202020204" pitchFamily="34" charset="0"/>
              <a:cs typeface="Arial" panose="020B0604020202020204" pitchFamily="34" charset="0"/>
            </a:endParaRPr>
          </a:p>
          <a:p>
            <a:pPr>
              <a:lnSpc>
                <a:spcPts val="1500"/>
              </a:lnSpc>
              <a:spcAft>
                <a:spcPts val="800"/>
              </a:spcAft>
            </a:pPr>
            <a:r>
              <a:rPr lang="en-GB" sz="1050" dirty="0">
                <a:latin typeface="Arial" panose="020B0604020202020204" pitchFamily="34" charset="0"/>
                <a:cs typeface="Arial" panose="020B0604020202020204" pitchFamily="34" charset="0"/>
              </a:rPr>
              <a:t>XXXX - XXXX	</a:t>
            </a:r>
            <a:r>
              <a:rPr lang="en-GB" sz="1050" dirty="0" err="1">
                <a:latin typeface="Arial" panose="020B0604020202020204" pitchFamily="34" charset="0"/>
                <a:cs typeface="Arial" panose="020B0604020202020204" pitchFamily="34" charset="0"/>
              </a:rPr>
              <a:t>Afronding</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en</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prijsuitreiking</a:t>
            </a:r>
            <a:r>
              <a:rPr lang="en-GB" sz="1050" dirty="0">
                <a:latin typeface="Arial" panose="020B0604020202020204" pitchFamily="34" charset="0"/>
                <a:cs typeface="Arial" panose="020B0604020202020204" pitchFamily="34" charset="0"/>
              </a:rPr>
              <a:t> </a:t>
            </a:r>
          </a:p>
          <a:p>
            <a:pPr>
              <a:lnSpc>
                <a:spcPts val="1500"/>
              </a:lnSpc>
              <a:spcAft>
                <a:spcPts val="800"/>
              </a:spcAft>
            </a:pPr>
            <a:r>
              <a:rPr lang="en-GB" sz="1050" dirty="0">
                <a:latin typeface="Arial" panose="020B0604020202020204" pitchFamily="34" charset="0"/>
                <a:cs typeface="Arial" panose="020B0604020202020204" pitchFamily="34" charset="0"/>
              </a:rPr>
              <a:t>XXXX: 	</a:t>
            </a:r>
            <a:r>
              <a:rPr lang="en-GB" sz="1050" dirty="0" err="1">
                <a:latin typeface="Arial" panose="020B0604020202020204" pitchFamily="34" charset="0"/>
                <a:cs typeface="Arial" panose="020B0604020202020204" pitchFamily="34" charset="0"/>
              </a:rPr>
              <a:t>Scholen</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vertrekken</a:t>
            </a:r>
            <a:r>
              <a:rPr lang="en-GB" sz="1050" dirty="0">
                <a:latin typeface="Arial" panose="020B0604020202020204" pitchFamily="34" charset="0"/>
                <a:cs typeface="Arial" panose="020B0604020202020204" pitchFamily="34" charset="0"/>
              </a:rPr>
              <a:t> </a:t>
            </a:r>
            <a:r>
              <a:rPr lang="en-GB" sz="1050" dirty="0" err="1">
                <a:latin typeface="Arial" panose="020B0604020202020204" pitchFamily="34" charset="0"/>
                <a:cs typeface="Arial" panose="020B0604020202020204" pitchFamily="34" charset="0"/>
              </a:rPr>
              <a:t>richting</a:t>
            </a:r>
            <a:r>
              <a:rPr lang="en-GB" sz="1050" dirty="0">
                <a:latin typeface="Arial" panose="020B0604020202020204" pitchFamily="34" charset="0"/>
                <a:cs typeface="Arial" panose="020B0604020202020204" pitchFamily="34" charset="0"/>
              </a:rPr>
              <a:t> huis </a:t>
            </a:r>
          </a:p>
          <a:p>
            <a:pPr>
              <a:lnSpc>
                <a:spcPts val="1500"/>
              </a:lnSpc>
              <a:spcAft>
                <a:spcPts val="800"/>
              </a:spcAft>
            </a:pPr>
            <a:r>
              <a:rPr lang="en-GB" sz="1100" b="1" i="1" dirty="0">
                <a:solidFill>
                  <a:srgbClr val="000000"/>
                </a:solidFill>
                <a:latin typeface="Arial" panose="020B0604020202020204" pitchFamily="34" charset="0"/>
                <a:cs typeface="Arial" panose="020B0604020202020204" pitchFamily="34" charset="0"/>
              </a:rPr>
              <a:t>Contact</a:t>
            </a:r>
          </a:p>
          <a:p>
            <a:pPr>
              <a:lnSpc>
                <a:spcPts val="1500"/>
              </a:lnSpc>
              <a:spcAft>
                <a:spcPts val="800"/>
              </a:spcAft>
            </a:pPr>
            <a:r>
              <a:rPr lang="en-GB" sz="1050" dirty="0" err="1">
                <a:latin typeface="Arial" panose="020B0604020202020204" pitchFamily="34" charset="0"/>
                <a:cs typeface="Arial" panose="020B0604020202020204" pitchFamily="34" charset="0"/>
              </a:rPr>
              <a:t>Wedstrijdleiding</a:t>
            </a:r>
            <a:r>
              <a:rPr lang="en-GB" sz="1050" dirty="0">
                <a:latin typeface="Arial" panose="020B0604020202020204" pitchFamily="34" charset="0"/>
                <a:cs typeface="Arial" panose="020B0604020202020204" pitchFamily="34" charset="0"/>
              </a:rPr>
              <a:t>: (naam)</a:t>
            </a:r>
          </a:p>
          <a:p>
            <a:pPr>
              <a:lnSpc>
                <a:spcPts val="1500"/>
              </a:lnSpc>
              <a:spcAft>
                <a:spcPts val="800"/>
              </a:spcAft>
            </a:pPr>
            <a:r>
              <a:rPr lang="en-GB" sz="1050" dirty="0">
                <a:latin typeface="Arial" panose="020B0604020202020204" pitchFamily="34" charset="0"/>
                <a:cs typeface="Arial" panose="020B0604020202020204" pitchFamily="34" charset="0"/>
              </a:rPr>
              <a:t>(e-</a:t>
            </a:r>
            <a:r>
              <a:rPr lang="en-GB" sz="1050" dirty="0" err="1">
                <a:latin typeface="Arial" panose="020B0604020202020204" pitchFamily="34" charset="0"/>
                <a:cs typeface="Arial" panose="020B0604020202020204" pitchFamily="34" charset="0"/>
              </a:rPr>
              <a:t>mailadres</a:t>
            </a:r>
            <a:r>
              <a:rPr lang="en-GB" sz="1050" dirty="0">
                <a:latin typeface="Arial" panose="020B0604020202020204" pitchFamily="34" charset="0"/>
                <a:cs typeface="Arial" panose="020B0604020202020204" pitchFamily="34" charset="0"/>
              </a:rPr>
              <a:t>)</a:t>
            </a:r>
          </a:p>
          <a:p>
            <a:pPr>
              <a:lnSpc>
                <a:spcPts val="1500"/>
              </a:lnSpc>
              <a:spcAft>
                <a:spcPts val="800"/>
              </a:spcAft>
            </a:pPr>
            <a:r>
              <a:rPr lang="en-GB" sz="1050" dirty="0">
                <a:latin typeface="Arial" panose="020B0604020202020204" pitchFamily="34" charset="0"/>
                <a:cs typeface="Arial" panose="020B0604020202020204" pitchFamily="34" charset="0"/>
              </a:rPr>
              <a:t>06-xx xx xx xx</a:t>
            </a:r>
          </a:p>
          <a:p>
            <a:pPr>
              <a:lnSpc>
                <a:spcPts val="1500"/>
              </a:lnSpc>
              <a:spcAft>
                <a:spcPts val="800"/>
              </a:spcAft>
            </a:pPr>
            <a:r>
              <a:rPr lang="en-GB" sz="1100" b="1" i="1" dirty="0" err="1">
                <a:solidFill>
                  <a:srgbClr val="000000"/>
                </a:solidFill>
                <a:latin typeface="Arial" panose="020B0604020202020204" pitchFamily="34" charset="0"/>
                <a:cs typeface="Arial" panose="020B0604020202020204" pitchFamily="34" charset="0"/>
              </a:rPr>
              <a:t>Kleedkamerindeling</a:t>
            </a:r>
            <a:endParaRPr lang="en-GB" sz="1100" b="1" i="1" dirty="0">
              <a:solidFill>
                <a:srgbClr val="000000"/>
              </a:solidFill>
              <a:latin typeface="Arial" panose="020B0604020202020204" pitchFamily="34" charset="0"/>
              <a:cs typeface="Arial" panose="020B0604020202020204" pitchFamily="34" charset="0"/>
            </a:endParaRPr>
          </a:p>
          <a:p>
            <a:pPr>
              <a:lnSpc>
                <a:spcPts val="1500"/>
              </a:lnSpc>
              <a:spcAft>
                <a:spcPts val="800"/>
              </a:spcAft>
            </a:pPr>
            <a:r>
              <a:rPr lang="en-GB" sz="1050" dirty="0" err="1">
                <a:latin typeface="Arial" panose="020B0604020202020204" pitchFamily="34" charset="0"/>
                <a:cs typeface="Arial" panose="020B0604020202020204" pitchFamily="34" charset="0"/>
              </a:rPr>
              <a:t>Indien</a:t>
            </a:r>
            <a:r>
              <a:rPr lang="en-GB" sz="1050" dirty="0">
                <a:latin typeface="Arial" panose="020B0604020202020204" pitchFamily="34" charset="0"/>
                <a:cs typeface="Arial" panose="020B0604020202020204" pitchFamily="34" charset="0"/>
              </a:rPr>
              <a:t> van </a:t>
            </a:r>
            <a:r>
              <a:rPr lang="en-GB" sz="1050" dirty="0" err="1">
                <a:latin typeface="Arial" panose="020B0604020202020204" pitchFamily="34" charset="0"/>
                <a:cs typeface="Arial" panose="020B0604020202020204" pitchFamily="34" charset="0"/>
              </a:rPr>
              <a:t>toepassing</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6493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7D6DA2-572C-854B-BF21-999554C209EB}"/>
              </a:ext>
            </a:extLst>
          </p:cNvPr>
          <p:cNvSpPr/>
          <p:nvPr/>
        </p:nvSpPr>
        <p:spPr>
          <a:xfrm>
            <a:off x="576000" y="2106000"/>
            <a:ext cx="5975675" cy="2213939"/>
          </a:xfrm>
          <a:prstGeom prst="rect">
            <a:avLst/>
          </a:prstGeom>
        </p:spPr>
        <p:txBody>
          <a:bodyPr wrap="square" lIns="0" tIns="0" rIns="0" bIns="0" anchor="t">
            <a:spAutoFit/>
          </a:bodyPr>
          <a:lstStyle/>
          <a:p>
            <a:pPr>
              <a:lnSpc>
                <a:spcPts val="1500"/>
              </a:lnSpc>
              <a:spcAft>
                <a:spcPts val="800"/>
              </a:spcAft>
            </a:pPr>
            <a:r>
              <a:rPr lang="nl-NL" sz="1100" b="1" i="1" dirty="0">
                <a:solidFill>
                  <a:srgbClr val="000000"/>
                </a:solidFill>
                <a:latin typeface="Arial" panose="020B0604020202020204" pitchFamily="34" charset="0"/>
                <a:cs typeface="Arial" panose="020B0604020202020204" pitchFamily="34" charset="0"/>
              </a:rPr>
              <a:t>Subtitel</a:t>
            </a:r>
            <a:endParaRPr lang="en-NL" sz="1050" dirty="0">
              <a:latin typeface="Arial" panose="020B0604020202020204" pitchFamily="34" charset="0"/>
              <a:cs typeface="Arial" panose="020B0604020202020204" pitchFamily="34" charset="0"/>
            </a:endParaRPr>
          </a:p>
          <a:p>
            <a:pPr>
              <a:lnSpc>
                <a:spcPts val="1500"/>
              </a:lnSpc>
              <a:spcAft>
                <a:spcPts val="800"/>
              </a:spcAft>
            </a:pPr>
            <a:r>
              <a:rPr lang="en-NL" sz="1050" dirty="0">
                <a:latin typeface="Arial"/>
                <a:cs typeface="Arial"/>
              </a:rPr>
              <a:t>Welkom op de Olympic Moves regionale finale van (</a:t>
            </a:r>
            <a:r>
              <a:rPr lang="nl-NL" sz="1050" dirty="0">
                <a:latin typeface="Arial"/>
                <a:cs typeface="Arial"/>
              </a:rPr>
              <a:t>…..</a:t>
            </a:r>
            <a:r>
              <a:rPr lang="en-NL" sz="1050" dirty="0">
                <a:latin typeface="Arial"/>
                <a:cs typeface="Arial"/>
              </a:rPr>
              <a:t>)! </a:t>
            </a:r>
            <a:endParaRPr lang="nl-NL" sz="1050" dirty="0">
              <a:latin typeface="Arial"/>
              <a:cs typeface="Arial"/>
            </a:endParaRPr>
          </a:p>
          <a:p>
            <a:pPr>
              <a:lnSpc>
                <a:spcPts val="1500"/>
              </a:lnSpc>
              <a:spcAft>
                <a:spcPts val="800"/>
              </a:spcAft>
            </a:pPr>
            <a:r>
              <a:rPr lang="en-NL" sz="1050" dirty="0">
                <a:latin typeface="Arial"/>
                <a:cs typeface="Arial"/>
              </a:rPr>
              <a:t>Vandaag gaan jullie met je school sporten tegen andere teams en samen plezier beleven. Door het hele land worden regionale finales van Olympic Moves georganiseerd en de winnaars hiervan kwalificeren zich voor ‘Olympic Moves The School Final’. Deze grote finale vindt op </a:t>
            </a:r>
            <a:r>
              <a:rPr lang="nl-NL" sz="1050" dirty="0">
                <a:latin typeface="Arial"/>
                <a:cs typeface="Arial"/>
              </a:rPr>
              <a:t>7</a:t>
            </a:r>
            <a:r>
              <a:rPr lang="en-NL" sz="1050" dirty="0">
                <a:latin typeface="Arial"/>
                <a:cs typeface="Arial"/>
              </a:rPr>
              <a:t> juni 202</a:t>
            </a:r>
            <a:r>
              <a:rPr lang="nl-NL" sz="1050" dirty="0">
                <a:latin typeface="Arial"/>
                <a:cs typeface="Arial"/>
              </a:rPr>
              <a:t>4</a:t>
            </a:r>
            <a:r>
              <a:rPr lang="en-NL" sz="1050" dirty="0">
                <a:latin typeface="Arial"/>
                <a:cs typeface="Arial"/>
              </a:rPr>
              <a:t> plaats in en rondom Papendal.</a:t>
            </a:r>
          </a:p>
          <a:p>
            <a:pPr>
              <a:lnSpc>
                <a:spcPts val="1500"/>
              </a:lnSpc>
              <a:spcAft>
                <a:spcPts val="800"/>
              </a:spcAft>
            </a:pPr>
            <a:r>
              <a:rPr lang="en-NL" sz="1050" dirty="0">
                <a:latin typeface="Arial"/>
                <a:cs typeface="Arial"/>
              </a:rPr>
              <a:t>Stel je eens voor hoe gaaf het is als jullie school daar naartoe zou mogen gaan om te strijden voor de nationale titel voor scholen en daarbij te genieten van een geweldige openingsshow en slotact met bijzondere sporters en artiesten. We wensen j</a:t>
            </a:r>
            <a:r>
              <a:rPr lang="nl-NL" sz="1050" dirty="0">
                <a:latin typeface="Arial"/>
                <a:cs typeface="Arial"/>
              </a:rPr>
              <a:t>e</a:t>
            </a:r>
            <a:r>
              <a:rPr lang="en-NL" sz="1050" dirty="0">
                <a:latin typeface="Arial"/>
                <a:cs typeface="Arial"/>
              </a:rPr>
              <a:t> vandaag tijdens de regionale finale van Olympic Moves veel </a:t>
            </a:r>
            <a:r>
              <a:rPr lang="nl-NL" sz="1050" dirty="0">
                <a:latin typeface="Arial"/>
                <a:cs typeface="Arial"/>
              </a:rPr>
              <a:t>plezier</a:t>
            </a:r>
            <a:r>
              <a:rPr lang="en-NL" sz="1050" dirty="0">
                <a:latin typeface="Arial"/>
                <a:cs typeface="Arial"/>
              </a:rPr>
              <a:t> &amp; </a:t>
            </a:r>
            <a:r>
              <a:rPr lang="nl-NL" sz="1050" dirty="0">
                <a:latin typeface="Arial"/>
                <a:cs typeface="Arial"/>
              </a:rPr>
              <a:t>succes</a:t>
            </a:r>
            <a:r>
              <a:rPr lang="en-NL" sz="1050" dirty="0">
                <a:latin typeface="Arial"/>
                <a:cs typeface="Arial"/>
              </a:rPr>
              <a:t>! Doe je best, want mogelijk kun jij er op </a:t>
            </a:r>
            <a:r>
              <a:rPr lang="nl-NL" sz="1050" dirty="0">
                <a:latin typeface="Arial"/>
                <a:cs typeface="Arial"/>
              </a:rPr>
              <a:t>7</a:t>
            </a:r>
            <a:r>
              <a:rPr lang="en-NL" sz="1050" dirty="0">
                <a:latin typeface="Arial"/>
                <a:cs typeface="Arial"/>
              </a:rPr>
              <a:t> juni op Papendal bij zijn!</a:t>
            </a:r>
          </a:p>
        </p:txBody>
      </p:sp>
      <p:sp>
        <p:nvSpPr>
          <p:cNvPr id="3" name="Rectangle 2">
            <a:extLst>
              <a:ext uri="{FF2B5EF4-FFF2-40B4-BE49-F238E27FC236}">
                <a16:creationId xmlns:a16="http://schemas.microsoft.com/office/drawing/2014/main" id="{3660FE96-DB4E-674D-8550-B5F9C303F201}"/>
              </a:ext>
            </a:extLst>
          </p:cNvPr>
          <p:cNvSpPr/>
          <p:nvPr/>
        </p:nvSpPr>
        <p:spPr>
          <a:xfrm>
            <a:off x="521681" y="1279270"/>
            <a:ext cx="990248" cy="43088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NL" sz="2200" b="1" i="1" dirty="0">
                <a:latin typeface="Arial" panose="020B0604020202020204" pitchFamily="34" charset="0"/>
                <a:cs typeface="Arial" panose="020B0604020202020204" pitchFamily="34" charset="0"/>
              </a:rPr>
              <a:t>TITEL</a:t>
            </a:r>
          </a:p>
        </p:txBody>
      </p:sp>
    </p:spTree>
    <p:extLst>
      <p:ext uri="{BB962C8B-B14F-4D97-AF65-F5344CB8AC3E}">
        <p14:creationId xmlns:p14="http://schemas.microsoft.com/office/powerpoint/2010/main" val="4221736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7AC4E8-976D-5F45-8753-1F35A4DAC34D}"/>
              </a:ext>
            </a:extLst>
          </p:cNvPr>
          <p:cNvSpPr/>
          <p:nvPr/>
        </p:nvSpPr>
        <p:spPr>
          <a:xfrm>
            <a:off x="576000" y="2106000"/>
            <a:ext cx="5975675" cy="6022674"/>
          </a:xfrm>
          <a:prstGeom prst="rect">
            <a:avLst/>
          </a:prstGeom>
        </p:spPr>
        <p:txBody>
          <a:bodyPr wrap="square" lIns="0" tIns="0" rIns="0" bIns="0">
            <a:spAutoFit/>
          </a:bodyPr>
          <a:lstStyle/>
          <a:p>
            <a:pPr>
              <a:lnSpc>
                <a:spcPts val="1500"/>
              </a:lnSpc>
              <a:spcAft>
                <a:spcPts val="800"/>
              </a:spcAft>
            </a:pPr>
            <a:r>
              <a:rPr lang="en-GB" sz="1100" b="1" i="1" dirty="0" err="1">
                <a:solidFill>
                  <a:srgbClr val="000000"/>
                </a:solidFill>
                <a:latin typeface="Arial" panose="020B0604020202020204" pitchFamily="34" charset="0"/>
                <a:cs typeface="Arial" panose="020B0604020202020204" pitchFamily="34" charset="0"/>
              </a:rPr>
              <a:t>Algemeen</a:t>
            </a:r>
            <a:endParaRPr lang="en-GB" sz="1100" b="1" i="1" dirty="0">
              <a:solidFill>
                <a:srgbClr val="000000"/>
              </a:solidFill>
              <a:latin typeface="Arial" panose="020B0604020202020204" pitchFamily="34" charset="0"/>
              <a:cs typeface="Arial" panose="020B0604020202020204" pitchFamily="34" charset="0"/>
            </a:endParaRPr>
          </a:p>
          <a:p>
            <a:pPr marL="171450" indent="-171450">
              <a:lnSpc>
                <a:spcPts val="1500"/>
              </a:lnSpc>
              <a:spcAft>
                <a:spcPts val="800"/>
              </a:spcAft>
              <a:buClr>
                <a:srgbClr val="EDEDED"/>
              </a:buClr>
              <a:buFont typeface="Arial" panose="020B0604020202020204" pitchFamily="34" charset="0"/>
              <a:buChar char="•"/>
            </a:pPr>
            <a:r>
              <a:rPr lang="en-GB" sz="1050" dirty="0">
                <a:solidFill>
                  <a:srgbClr val="000000"/>
                </a:solidFill>
                <a:latin typeface="Arial" panose="020B0604020202020204" pitchFamily="34" charset="0"/>
                <a:cs typeface="Arial" panose="020B0604020202020204" pitchFamily="34" charset="0"/>
              </a:rPr>
              <a:t>Het </a:t>
            </a:r>
            <a:r>
              <a:rPr lang="en-GB" sz="1050" dirty="0" err="1">
                <a:solidFill>
                  <a:srgbClr val="000000"/>
                </a:solidFill>
                <a:latin typeface="Arial" panose="020B0604020202020204" pitchFamily="34" charset="0"/>
                <a:cs typeface="Arial" panose="020B0604020202020204" pitchFamily="34" charset="0"/>
              </a:rPr>
              <a:t>toernooi</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wordt</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gespeeld</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volgens</a:t>
            </a:r>
            <a:r>
              <a:rPr lang="en-GB" sz="1050" dirty="0">
                <a:solidFill>
                  <a:srgbClr val="000000"/>
                </a:solidFill>
                <a:latin typeface="Arial" panose="020B0604020202020204" pitchFamily="34" charset="0"/>
                <a:cs typeface="Arial" panose="020B0604020202020204" pitchFamily="34" charset="0"/>
              </a:rPr>
              <a:t> de </a:t>
            </a:r>
            <a:r>
              <a:rPr lang="en-GB" sz="1050" dirty="0" err="1">
                <a:solidFill>
                  <a:srgbClr val="000000"/>
                </a:solidFill>
                <a:latin typeface="Arial" panose="020B0604020202020204" pitchFamily="34" charset="0"/>
                <a:cs typeface="Arial" panose="020B0604020202020204" pitchFamily="34" charset="0"/>
              </a:rPr>
              <a:t>bijgevoegde</a:t>
            </a:r>
            <a:r>
              <a:rPr lang="en-GB" sz="1050" dirty="0">
                <a:solidFill>
                  <a:srgbClr val="000000"/>
                </a:solidFill>
                <a:latin typeface="Arial" panose="020B0604020202020204" pitchFamily="34" charset="0"/>
                <a:cs typeface="Arial" panose="020B0604020202020204" pitchFamily="34" charset="0"/>
              </a:rPr>
              <a:t> regels van Olympic Moves.</a:t>
            </a:r>
          </a:p>
          <a:p>
            <a:pPr marL="171450" indent="-171450">
              <a:lnSpc>
                <a:spcPts val="1500"/>
              </a:lnSpc>
              <a:spcAft>
                <a:spcPts val="800"/>
              </a:spcAft>
              <a:buClr>
                <a:srgbClr val="EDEDED"/>
              </a:buClr>
              <a:buFont typeface="Arial" panose="020B0604020202020204" pitchFamily="34" charset="0"/>
              <a:buChar char="•"/>
            </a:pPr>
            <a:r>
              <a:rPr lang="en-GB" sz="1050" dirty="0">
                <a:solidFill>
                  <a:srgbClr val="000000"/>
                </a:solidFill>
                <a:latin typeface="Arial" panose="020B0604020202020204" pitchFamily="34" charset="0"/>
                <a:cs typeface="Arial" panose="020B0604020202020204" pitchFamily="34" charset="0"/>
              </a:rPr>
              <a:t>In alle </a:t>
            </a:r>
            <a:r>
              <a:rPr lang="en-GB" sz="1050" dirty="0" err="1">
                <a:solidFill>
                  <a:srgbClr val="000000"/>
                </a:solidFill>
                <a:latin typeface="Arial" panose="020B0604020202020204" pitchFamily="34" charset="0"/>
                <a:cs typeface="Arial" panose="020B0604020202020204" pitchFamily="34" charset="0"/>
              </a:rPr>
              <a:t>gevallen</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waarin</a:t>
            </a:r>
            <a:r>
              <a:rPr lang="en-GB" sz="1050" dirty="0">
                <a:solidFill>
                  <a:srgbClr val="000000"/>
                </a:solidFill>
                <a:latin typeface="Arial" panose="020B0604020202020204" pitchFamily="34" charset="0"/>
                <a:cs typeface="Arial" panose="020B0604020202020204" pitchFamily="34" charset="0"/>
              </a:rPr>
              <a:t> het </a:t>
            </a:r>
            <a:r>
              <a:rPr lang="en-GB" sz="1050" dirty="0" err="1">
                <a:solidFill>
                  <a:srgbClr val="000000"/>
                </a:solidFill>
                <a:latin typeface="Arial" panose="020B0604020202020204" pitchFamily="34" charset="0"/>
                <a:cs typeface="Arial" panose="020B0604020202020204" pitchFamily="34" charset="0"/>
              </a:rPr>
              <a:t>reglement</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niet</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voorziet</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beslist</a:t>
            </a:r>
            <a:r>
              <a:rPr lang="en-GB" sz="1050" dirty="0">
                <a:solidFill>
                  <a:srgbClr val="000000"/>
                </a:solidFill>
                <a:latin typeface="Arial" panose="020B0604020202020204" pitchFamily="34" charset="0"/>
                <a:cs typeface="Arial" panose="020B0604020202020204" pitchFamily="34" charset="0"/>
              </a:rPr>
              <a:t> de </a:t>
            </a:r>
            <a:r>
              <a:rPr lang="en-GB" sz="1050" dirty="0" err="1">
                <a:solidFill>
                  <a:srgbClr val="000000"/>
                </a:solidFill>
                <a:latin typeface="Arial" panose="020B0604020202020204" pitchFamily="34" charset="0"/>
                <a:cs typeface="Arial" panose="020B0604020202020204" pitchFamily="34" charset="0"/>
              </a:rPr>
              <a:t>wedstrijdleiding</a:t>
            </a:r>
            <a:r>
              <a:rPr lang="en-GB" sz="1050" dirty="0">
                <a:solidFill>
                  <a:srgbClr val="000000"/>
                </a:solidFill>
                <a:latin typeface="Arial" panose="020B0604020202020204" pitchFamily="34" charset="0"/>
                <a:cs typeface="Arial" panose="020B0604020202020204" pitchFamily="34" charset="0"/>
              </a:rPr>
              <a:t>.</a:t>
            </a:r>
            <a:br>
              <a:rPr lang="en-GB" sz="1050" dirty="0">
                <a:solidFill>
                  <a:srgbClr val="000000"/>
                </a:solidFill>
                <a:latin typeface="Arial" panose="020B0604020202020204" pitchFamily="34" charset="0"/>
                <a:cs typeface="Arial" panose="020B0604020202020204" pitchFamily="34" charset="0"/>
              </a:rPr>
            </a:br>
            <a:r>
              <a:rPr lang="en-GB" sz="1050" dirty="0" err="1">
                <a:solidFill>
                  <a:srgbClr val="000000"/>
                </a:solidFill>
                <a:latin typeface="Arial" panose="020B0604020202020204" pitchFamily="34" charset="0"/>
                <a:cs typeface="Arial" panose="020B0604020202020204" pitchFamily="34" charset="0"/>
              </a:rPr>
              <a:t>Indien</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een</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probleem</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onoplosbaar</a:t>
            </a:r>
            <a:r>
              <a:rPr lang="en-GB" sz="1050" dirty="0">
                <a:solidFill>
                  <a:srgbClr val="000000"/>
                </a:solidFill>
                <a:latin typeface="Arial" panose="020B0604020202020204" pitchFamily="34" charset="0"/>
                <a:cs typeface="Arial" panose="020B0604020202020204" pitchFamily="34" charset="0"/>
              </a:rPr>
              <a:t> is dan </a:t>
            </a:r>
            <a:r>
              <a:rPr lang="en-GB" sz="1050" dirty="0" err="1">
                <a:solidFill>
                  <a:srgbClr val="000000"/>
                </a:solidFill>
                <a:latin typeface="Arial" panose="020B0604020202020204" pitchFamily="34" charset="0"/>
                <a:cs typeface="Arial" panose="020B0604020202020204" pitchFamily="34" charset="0"/>
              </a:rPr>
              <a:t>beslist</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na</a:t>
            </a:r>
            <a:r>
              <a:rPr lang="en-GB" sz="1050" dirty="0">
                <a:solidFill>
                  <a:srgbClr val="000000"/>
                </a:solidFill>
                <a:latin typeface="Arial" panose="020B0604020202020204" pitchFamily="34" charset="0"/>
                <a:cs typeface="Arial" panose="020B0604020202020204" pitchFamily="34" charset="0"/>
              </a:rPr>
              <a:t> het </a:t>
            </a:r>
            <a:r>
              <a:rPr lang="en-GB" sz="1050" dirty="0" err="1">
                <a:solidFill>
                  <a:srgbClr val="000000"/>
                </a:solidFill>
                <a:latin typeface="Arial" panose="020B0604020202020204" pitchFamily="34" charset="0"/>
                <a:cs typeface="Arial" panose="020B0604020202020204" pitchFamily="34" charset="0"/>
              </a:rPr>
              <a:t>horen</a:t>
            </a:r>
            <a:r>
              <a:rPr lang="en-GB" sz="1050" dirty="0">
                <a:solidFill>
                  <a:srgbClr val="000000"/>
                </a:solidFill>
                <a:latin typeface="Arial" panose="020B0604020202020204" pitchFamily="34" charset="0"/>
                <a:cs typeface="Arial" panose="020B0604020202020204" pitchFamily="34" charset="0"/>
              </a:rPr>
              <a:t> van alle </a:t>
            </a:r>
            <a:r>
              <a:rPr lang="en-GB" sz="1050" dirty="0" err="1">
                <a:solidFill>
                  <a:srgbClr val="000000"/>
                </a:solidFill>
                <a:latin typeface="Arial" panose="020B0604020202020204" pitchFamily="34" charset="0"/>
                <a:cs typeface="Arial" panose="020B0604020202020204" pitchFamily="34" charset="0"/>
              </a:rPr>
              <a:t>partijen</a:t>
            </a:r>
            <a:r>
              <a:rPr lang="en-GB" sz="1050" dirty="0">
                <a:solidFill>
                  <a:srgbClr val="000000"/>
                </a:solidFill>
                <a:latin typeface="Arial" panose="020B0604020202020204" pitchFamily="34" charset="0"/>
                <a:cs typeface="Arial" panose="020B0604020202020204" pitchFamily="34" charset="0"/>
              </a:rPr>
              <a:t>,</a:t>
            </a:r>
            <a:br>
              <a:rPr lang="en-GB" sz="1050" dirty="0">
                <a:solidFill>
                  <a:srgbClr val="000000"/>
                </a:solidFill>
                <a:latin typeface="Arial" panose="020B0604020202020204" pitchFamily="34" charset="0"/>
                <a:cs typeface="Arial" panose="020B0604020202020204" pitchFamily="34" charset="0"/>
              </a:rPr>
            </a:br>
            <a:r>
              <a:rPr lang="en-GB" sz="1050" dirty="0">
                <a:solidFill>
                  <a:srgbClr val="000000"/>
                </a:solidFill>
                <a:latin typeface="Arial" panose="020B0604020202020204" pitchFamily="34" charset="0"/>
                <a:cs typeface="Arial" panose="020B0604020202020204" pitchFamily="34" charset="0"/>
              </a:rPr>
              <a:t>de </a:t>
            </a:r>
            <a:r>
              <a:rPr lang="en-GB" sz="1050" dirty="0" err="1">
                <a:solidFill>
                  <a:srgbClr val="000000"/>
                </a:solidFill>
                <a:latin typeface="Arial" panose="020B0604020202020204" pitchFamily="34" charset="0"/>
                <a:cs typeface="Arial" panose="020B0604020202020204" pitchFamily="34" charset="0"/>
              </a:rPr>
              <a:t>afdeling</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schoolsport</a:t>
            </a:r>
            <a:r>
              <a:rPr lang="en-GB" sz="1050" dirty="0">
                <a:solidFill>
                  <a:srgbClr val="000000"/>
                </a:solidFill>
                <a:latin typeface="Arial" panose="020B0604020202020204" pitchFamily="34" charset="0"/>
                <a:cs typeface="Arial" panose="020B0604020202020204" pitchFamily="34" charset="0"/>
              </a:rPr>
              <a:t> van de KVLO. </a:t>
            </a:r>
            <a:r>
              <a:rPr lang="en-GB" sz="1050" dirty="0" err="1">
                <a:solidFill>
                  <a:srgbClr val="000000"/>
                </a:solidFill>
                <a:latin typeface="Arial" panose="020B0604020202020204" pitchFamily="34" charset="0"/>
                <a:cs typeface="Arial" panose="020B0604020202020204" pitchFamily="34" charset="0"/>
              </a:rPr>
              <a:t>Protesten</a:t>
            </a:r>
            <a:r>
              <a:rPr lang="en-GB" sz="1050" dirty="0">
                <a:solidFill>
                  <a:srgbClr val="000000"/>
                </a:solidFill>
                <a:latin typeface="Arial" panose="020B0604020202020204" pitchFamily="34" charset="0"/>
                <a:cs typeface="Arial" panose="020B0604020202020204" pitchFamily="34" charset="0"/>
              </a:rPr>
              <a:t> op </a:t>
            </a:r>
            <a:r>
              <a:rPr lang="en-GB" sz="1050" dirty="0" err="1">
                <a:solidFill>
                  <a:srgbClr val="000000"/>
                </a:solidFill>
                <a:latin typeface="Arial" panose="020B0604020202020204" pitchFamily="34" charset="0"/>
                <a:cs typeface="Arial" panose="020B0604020202020204" pitchFamily="34" charset="0"/>
              </a:rPr>
              <a:t>deze</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uiteindelijke</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beslissing</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zijn</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niet</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mogelijk</a:t>
            </a:r>
            <a:r>
              <a:rPr lang="en-GB" sz="1050" dirty="0">
                <a:solidFill>
                  <a:srgbClr val="000000"/>
                </a:solidFill>
                <a:latin typeface="Arial" panose="020B0604020202020204" pitchFamily="34" charset="0"/>
                <a:cs typeface="Arial" panose="020B0604020202020204" pitchFamily="34" charset="0"/>
              </a:rPr>
              <a:t>.</a:t>
            </a:r>
          </a:p>
          <a:p>
            <a:pPr marL="171450" indent="-171450">
              <a:lnSpc>
                <a:spcPts val="1500"/>
              </a:lnSpc>
              <a:spcAft>
                <a:spcPts val="800"/>
              </a:spcAft>
              <a:buClr>
                <a:srgbClr val="EDEDED"/>
              </a:buClr>
              <a:buFont typeface="Arial" panose="020B0604020202020204" pitchFamily="34" charset="0"/>
              <a:buChar char="•"/>
            </a:pPr>
            <a:r>
              <a:rPr lang="en-GB" sz="1050" dirty="0">
                <a:solidFill>
                  <a:srgbClr val="000000"/>
                </a:solidFill>
                <a:latin typeface="Arial" panose="020B0604020202020204" pitchFamily="34" charset="0"/>
                <a:cs typeface="Arial" panose="020B0604020202020204" pitchFamily="34" charset="0"/>
              </a:rPr>
              <a:t>De </a:t>
            </a:r>
            <a:r>
              <a:rPr lang="en-GB" sz="1050" dirty="0" err="1">
                <a:solidFill>
                  <a:srgbClr val="000000"/>
                </a:solidFill>
                <a:latin typeface="Arial" panose="020B0604020202020204" pitchFamily="34" charset="0"/>
                <a:cs typeface="Arial" panose="020B0604020202020204" pitchFamily="34" charset="0"/>
              </a:rPr>
              <a:t>begeleidende</a:t>
            </a:r>
            <a:r>
              <a:rPr lang="en-GB" sz="1050" dirty="0">
                <a:solidFill>
                  <a:srgbClr val="000000"/>
                </a:solidFill>
                <a:latin typeface="Arial" panose="020B0604020202020204" pitchFamily="34" charset="0"/>
                <a:cs typeface="Arial" panose="020B0604020202020204" pitchFamily="34" charset="0"/>
              </a:rPr>
              <a:t> docent </a:t>
            </a:r>
            <a:r>
              <a:rPr lang="en-GB" sz="1050" dirty="0" err="1">
                <a:solidFill>
                  <a:srgbClr val="000000"/>
                </a:solidFill>
                <a:latin typeface="Arial" panose="020B0604020202020204" pitchFamily="34" charset="0"/>
                <a:cs typeface="Arial" panose="020B0604020202020204" pitchFamily="34" charset="0"/>
              </a:rPr>
              <a:t>dient</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tijdens</a:t>
            </a:r>
            <a:r>
              <a:rPr lang="en-GB" sz="1050" dirty="0">
                <a:solidFill>
                  <a:srgbClr val="000000"/>
                </a:solidFill>
                <a:latin typeface="Arial" panose="020B0604020202020204" pitchFamily="34" charset="0"/>
                <a:cs typeface="Arial" panose="020B0604020202020204" pitchFamily="34" charset="0"/>
              </a:rPr>
              <a:t> de </a:t>
            </a:r>
            <a:r>
              <a:rPr lang="en-GB" sz="1050" dirty="0" err="1">
                <a:solidFill>
                  <a:srgbClr val="000000"/>
                </a:solidFill>
                <a:latin typeface="Arial" panose="020B0604020202020204" pitchFamily="34" charset="0"/>
                <a:cs typeface="Arial" panose="020B0604020202020204" pitchFamily="34" charset="0"/>
              </a:rPr>
              <a:t>wedstrijddag</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ter</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controle</a:t>
            </a:r>
            <a:r>
              <a:rPr lang="en-GB" sz="1050" dirty="0">
                <a:solidFill>
                  <a:srgbClr val="000000"/>
                </a:solidFill>
                <a:latin typeface="Arial" panose="020B0604020202020204" pitchFamily="34" charset="0"/>
                <a:cs typeface="Arial" panose="020B0604020202020204" pitchFamily="34" charset="0"/>
              </a:rPr>
              <a:t> de </a:t>
            </a:r>
            <a:r>
              <a:rPr lang="en-GB" sz="1050" dirty="0" err="1">
                <a:solidFill>
                  <a:srgbClr val="000000"/>
                </a:solidFill>
                <a:latin typeface="Arial" panose="020B0604020202020204" pitchFamily="34" charset="0"/>
                <a:cs typeface="Arial" panose="020B0604020202020204" pitchFamily="34" charset="0"/>
              </a:rPr>
              <a:t>klassenlijst</a:t>
            </a:r>
            <a:r>
              <a:rPr lang="en-GB" sz="1050" dirty="0">
                <a:solidFill>
                  <a:srgbClr val="000000"/>
                </a:solidFill>
                <a:latin typeface="Arial" panose="020B0604020202020204" pitchFamily="34" charset="0"/>
                <a:cs typeface="Arial" panose="020B0604020202020204" pitchFamily="34" charset="0"/>
              </a:rPr>
              <a:t> van de </a:t>
            </a:r>
            <a:r>
              <a:rPr lang="en-GB" sz="1050" dirty="0" err="1">
                <a:solidFill>
                  <a:srgbClr val="000000"/>
                </a:solidFill>
                <a:latin typeface="Arial" panose="020B0604020202020204" pitchFamily="34" charset="0"/>
                <a:cs typeface="Arial" panose="020B0604020202020204" pitchFamily="34" charset="0"/>
              </a:rPr>
              <a:t>deelnemende</a:t>
            </a:r>
            <a:r>
              <a:rPr lang="en-GB" sz="1050" dirty="0">
                <a:solidFill>
                  <a:srgbClr val="000000"/>
                </a:solidFill>
                <a:latin typeface="Arial" panose="020B0604020202020204" pitchFamily="34" charset="0"/>
                <a:cs typeface="Arial" panose="020B0604020202020204" pitchFamily="34" charset="0"/>
              </a:rPr>
              <a:t> teams </a:t>
            </a:r>
            <a:r>
              <a:rPr lang="en-GB" sz="1050" dirty="0" err="1">
                <a:solidFill>
                  <a:srgbClr val="000000"/>
                </a:solidFill>
                <a:latin typeface="Arial" panose="020B0604020202020204" pitchFamily="34" charset="0"/>
                <a:cs typeface="Arial" panose="020B0604020202020204" pitchFamily="34" charset="0"/>
              </a:rPr>
              <a:t>te</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kunnen</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overhandigen</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aan</a:t>
            </a:r>
            <a:r>
              <a:rPr lang="en-GB" sz="1050" dirty="0">
                <a:solidFill>
                  <a:srgbClr val="000000"/>
                </a:solidFill>
                <a:latin typeface="Arial" panose="020B0604020202020204" pitchFamily="34" charset="0"/>
                <a:cs typeface="Arial" panose="020B0604020202020204" pitchFamily="34" charset="0"/>
              </a:rPr>
              <a:t> de </a:t>
            </a:r>
            <a:r>
              <a:rPr lang="en-GB" sz="1050" dirty="0" err="1">
                <a:solidFill>
                  <a:srgbClr val="000000"/>
                </a:solidFill>
                <a:latin typeface="Arial" panose="020B0604020202020204" pitchFamily="34" charset="0"/>
                <a:cs typeface="Arial" panose="020B0604020202020204" pitchFamily="34" charset="0"/>
              </a:rPr>
              <a:t>organisatie</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Bij</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twijfel</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dient</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elke</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speler</a:t>
            </a:r>
            <a:br>
              <a:rPr lang="en-GB" sz="1050" dirty="0">
                <a:solidFill>
                  <a:srgbClr val="000000"/>
                </a:solidFill>
                <a:latin typeface="Arial" panose="020B0604020202020204" pitchFamily="34" charset="0"/>
                <a:cs typeface="Arial" panose="020B0604020202020204" pitchFamily="34" charset="0"/>
              </a:rPr>
            </a:br>
            <a:r>
              <a:rPr lang="en-GB" sz="1050" dirty="0" err="1">
                <a:solidFill>
                  <a:srgbClr val="000000"/>
                </a:solidFill>
                <a:latin typeface="Arial" panose="020B0604020202020204" pitchFamily="34" charset="0"/>
                <a:cs typeface="Arial" panose="020B0604020202020204" pitchFamily="34" charset="0"/>
              </a:rPr>
              <a:t>zich</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te</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kunnen</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legitimeren</a:t>
            </a:r>
            <a:r>
              <a:rPr lang="en-GB" sz="1050" dirty="0">
                <a:solidFill>
                  <a:srgbClr val="000000"/>
                </a:solidFill>
                <a:latin typeface="Arial" panose="020B0604020202020204" pitchFamily="34" charset="0"/>
                <a:cs typeface="Arial" panose="020B0604020202020204" pitchFamily="34" charset="0"/>
              </a:rPr>
              <a:t> via </a:t>
            </a:r>
            <a:r>
              <a:rPr lang="en-GB" sz="1050" dirty="0" err="1">
                <a:solidFill>
                  <a:srgbClr val="000000"/>
                </a:solidFill>
                <a:latin typeface="Arial" panose="020B0604020202020204" pitchFamily="34" charset="0"/>
                <a:cs typeface="Arial" panose="020B0604020202020204" pitchFamily="34" charset="0"/>
              </a:rPr>
              <a:t>een</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officieel</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legitimatiebewijs</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een</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kopie</a:t>
            </a:r>
            <a:r>
              <a:rPr lang="en-GB" sz="1050" dirty="0">
                <a:solidFill>
                  <a:srgbClr val="000000"/>
                </a:solidFill>
                <a:latin typeface="Arial" panose="020B0604020202020204" pitchFamily="34" charset="0"/>
                <a:cs typeface="Arial" panose="020B0604020202020204" pitchFamily="34" charset="0"/>
              </a:rPr>
              <a:t> van </a:t>
            </a:r>
            <a:r>
              <a:rPr lang="en-GB" sz="1050" dirty="0" err="1">
                <a:solidFill>
                  <a:srgbClr val="000000"/>
                </a:solidFill>
                <a:latin typeface="Arial" panose="020B0604020202020204" pitchFamily="34" charset="0"/>
                <a:cs typeface="Arial" panose="020B0604020202020204" pitchFamily="34" charset="0"/>
              </a:rPr>
              <a:t>een</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officieel</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legitimatiebewijs</a:t>
            </a:r>
            <a:r>
              <a:rPr lang="en-GB" sz="1050" dirty="0">
                <a:solidFill>
                  <a:srgbClr val="000000"/>
                </a:solidFill>
                <a:latin typeface="Arial" panose="020B0604020202020204" pitchFamily="34" charset="0"/>
                <a:cs typeface="Arial" panose="020B0604020202020204" pitchFamily="34" charset="0"/>
              </a:rPr>
              <a:t> of met </a:t>
            </a:r>
            <a:r>
              <a:rPr lang="en-GB" sz="1050" dirty="0" err="1">
                <a:solidFill>
                  <a:srgbClr val="000000"/>
                </a:solidFill>
                <a:latin typeface="Arial" panose="020B0604020202020204" pitchFamily="34" charset="0"/>
                <a:cs typeface="Arial" panose="020B0604020202020204" pitchFamily="34" charset="0"/>
              </a:rPr>
              <a:t>een</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schoolpas</a:t>
            </a:r>
            <a:r>
              <a:rPr lang="en-GB" sz="1050" dirty="0">
                <a:solidFill>
                  <a:srgbClr val="000000"/>
                </a:solidFill>
                <a:latin typeface="Arial" panose="020B0604020202020204" pitchFamily="34" charset="0"/>
                <a:cs typeface="Arial" panose="020B0604020202020204" pitchFamily="34" charset="0"/>
              </a:rPr>
              <a:t>.</a:t>
            </a:r>
          </a:p>
          <a:p>
            <a:pPr marL="171450" indent="-171450">
              <a:lnSpc>
                <a:spcPts val="1500"/>
              </a:lnSpc>
              <a:spcAft>
                <a:spcPts val="800"/>
              </a:spcAft>
              <a:buClr>
                <a:srgbClr val="EDEDED"/>
              </a:buClr>
              <a:buFont typeface="Arial" panose="020B0604020202020204" pitchFamily="34" charset="0"/>
              <a:buChar char="•"/>
            </a:pPr>
            <a:r>
              <a:rPr lang="en-GB" sz="1050" dirty="0">
                <a:solidFill>
                  <a:srgbClr val="000000"/>
                </a:solidFill>
                <a:latin typeface="Arial" panose="020B0604020202020204" pitchFamily="34" charset="0"/>
                <a:cs typeface="Arial" panose="020B0604020202020204" pitchFamily="34" charset="0"/>
              </a:rPr>
              <a:t>Per school </a:t>
            </a:r>
            <a:r>
              <a:rPr lang="en-GB" sz="1050" dirty="0" err="1">
                <a:solidFill>
                  <a:srgbClr val="000000"/>
                </a:solidFill>
                <a:latin typeface="Arial" panose="020B0604020202020204" pitchFamily="34" charset="0"/>
                <a:cs typeface="Arial" panose="020B0604020202020204" pitchFamily="34" charset="0"/>
              </a:rPr>
              <a:t>dient</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minimaal</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één</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begeleidende</a:t>
            </a:r>
            <a:r>
              <a:rPr lang="en-GB" sz="1050" dirty="0">
                <a:solidFill>
                  <a:srgbClr val="000000"/>
                </a:solidFill>
                <a:latin typeface="Arial" panose="020B0604020202020204" pitchFamily="34" charset="0"/>
                <a:cs typeface="Arial" panose="020B0604020202020204" pitchFamily="34" charset="0"/>
              </a:rPr>
              <a:t> docent de hele </a:t>
            </a:r>
            <a:r>
              <a:rPr lang="en-GB" sz="1050" dirty="0" err="1">
                <a:solidFill>
                  <a:srgbClr val="000000"/>
                </a:solidFill>
                <a:latin typeface="Arial" panose="020B0604020202020204" pitchFamily="34" charset="0"/>
                <a:cs typeface="Arial" panose="020B0604020202020204" pitchFamily="34" charset="0"/>
              </a:rPr>
              <a:t>dag</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aanwezig</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te</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zijn</a:t>
            </a:r>
            <a:r>
              <a:rPr lang="en-GB" sz="1050" dirty="0">
                <a:solidFill>
                  <a:srgbClr val="000000"/>
                </a:solidFill>
                <a:latin typeface="Arial" panose="020B0604020202020204" pitchFamily="34" charset="0"/>
                <a:cs typeface="Arial" panose="020B0604020202020204" pitchFamily="34" charset="0"/>
              </a:rPr>
              <a:t>.</a:t>
            </a:r>
            <a:br>
              <a:rPr lang="en-GB" sz="1050" dirty="0">
                <a:solidFill>
                  <a:srgbClr val="000000"/>
                </a:solidFill>
                <a:latin typeface="Arial" panose="020B0604020202020204" pitchFamily="34" charset="0"/>
                <a:cs typeface="Arial" panose="020B0604020202020204" pitchFamily="34" charset="0"/>
              </a:rPr>
            </a:br>
            <a:r>
              <a:rPr lang="en-GB" sz="1050" dirty="0" err="1">
                <a:solidFill>
                  <a:srgbClr val="000000"/>
                </a:solidFill>
                <a:latin typeface="Arial" panose="020B0604020202020204" pitchFamily="34" charset="0"/>
                <a:cs typeface="Arial" panose="020B0604020202020204" pitchFamily="34" charset="0"/>
              </a:rPr>
              <a:t>Zonder</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begeleidende</a:t>
            </a:r>
            <a:r>
              <a:rPr lang="en-GB" sz="1050" dirty="0">
                <a:solidFill>
                  <a:srgbClr val="000000"/>
                </a:solidFill>
                <a:latin typeface="Arial" panose="020B0604020202020204" pitchFamily="34" charset="0"/>
                <a:cs typeface="Arial" panose="020B0604020202020204" pitchFamily="34" charset="0"/>
              </a:rPr>
              <a:t> docent </a:t>
            </a:r>
            <a:r>
              <a:rPr lang="en-GB" sz="1050" dirty="0" err="1">
                <a:solidFill>
                  <a:srgbClr val="000000"/>
                </a:solidFill>
                <a:latin typeface="Arial" panose="020B0604020202020204" pitchFamily="34" charset="0"/>
                <a:cs typeface="Arial" panose="020B0604020202020204" pitchFamily="34" charset="0"/>
              </a:rPr>
              <a:t>kan</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deelname</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geweigerd</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worden</a:t>
            </a:r>
            <a:r>
              <a:rPr lang="en-GB" sz="1050" dirty="0">
                <a:solidFill>
                  <a:srgbClr val="000000"/>
                </a:solidFill>
                <a:latin typeface="Arial" panose="020B0604020202020204" pitchFamily="34" charset="0"/>
                <a:cs typeface="Arial" panose="020B0604020202020204" pitchFamily="34" charset="0"/>
              </a:rPr>
              <a:t>. Het </a:t>
            </a:r>
            <a:r>
              <a:rPr lang="en-GB" sz="1050" dirty="0" err="1">
                <a:solidFill>
                  <a:srgbClr val="000000"/>
                </a:solidFill>
                <a:latin typeface="Arial" panose="020B0604020202020204" pitchFamily="34" charset="0"/>
                <a:cs typeface="Arial" panose="020B0604020202020204" pitchFamily="34" charset="0"/>
              </a:rPr>
              <a:t>geniet</a:t>
            </a:r>
            <a:r>
              <a:rPr lang="en-GB" sz="1050" dirty="0">
                <a:solidFill>
                  <a:srgbClr val="000000"/>
                </a:solidFill>
                <a:latin typeface="Arial" panose="020B0604020202020204" pitchFamily="34" charset="0"/>
                <a:cs typeface="Arial" panose="020B0604020202020204" pitchFamily="34" charset="0"/>
              </a:rPr>
              <a:t> de </a:t>
            </a:r>
            <a:r>
              <a:rPr lang="en-GB" sz="1050" dirty="0" err="1">
                <a:solidFill>
                  <a:srgbClr val="000000"/>
                </a:solidFill>
                <a:latin typeface="Arial" panose="020B0604020202020204" pitchFamily="34" charset="0"/>
                <a:cs typeface="Arial" panose="020B0604020202020204" pitchFamily="34" charset="0"/>
              </a:rPr>
              <a:t>voorkeur</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dat</a:t>
            </a:r>
            <a:r>
              <a:rPr lang="en-GB" sz="1050" dirty="0">
                <a:solidFill>
                  <a:srgbClr val="000000"/>
                </a:solidFill>
                <a:latin typeface="Arial" panose="020B0604020202020204" pitchFamily="34" charset="0"/>
                <a:cs typeface="Arial" panose="020B0604020202020204" pitchFamily="34" charset="0"/>
              </a:rPr>
              <a:t> elk team </a:t>
            </a:r>
            <a:r>
              <a:rPr lang="en-GB" sz="1050" dirty="0" err="1">
                <a:solidFill>
                  <a:srgbClr val="000000"/>
                </a:solidFill>
                <a:latin typeface="Arial" panose="020B0604020202020204" pitchFamily="34" charset="0"/>
                <a:cs typeface="Arial" panose="020B0604020202020204" pitchFamily="34" charset="0"/>
              </a:rPr>
              <a:t>een</a:t>
            </a:r>
            <a:r>
              <a:rPr lang="en-GB" sz="1050" dirty="0">
                <a:solidFill>
                  <a:srgbClr val="000000"/>
                </a:solidFill>
                <a:latin typeface="Arial" panose="020B0604020202020204" pitchFamily="34" charset="0"/>
                <a:cs typeface="Arial" panose="020B0604020202020204" pitchFamily="34" charset="0"/>
              </a:rPr>
              <a:t> eigen </a:t>
            </a:r>
            <a:r>
              <a:rPr lang="en-GB" sz="1050" dirty="0" err="1">
                <a:solidFill>
                  <a:srgbClr val="000000"/>
                </a:solidFill>
                <a:latin typeface="Arial" panose="020B0604020202020204" pitchFamily="34" charset="0"/>
                <a:cs typeface="Arial" panose="020B0604020202020204" pitchFamily="34" charset="0"/>
              </a:rPr>
              <a:t>begeleider</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heeft</a:t>
            </a:r>
            <a:r>
              <a:rPr lang="en-GB" sz="1050" dirty="0">
                <a:solidFill>
                  <a:srgbClr val="000000"/>
                </a:solidFill>
                <a:latin typeface="Arial" panose="020B0604020202020204" pitchFamily="34" charset="0"/>
                <a:cs typeface="Arial" panose="020B0604020202020204" pitchFamily="34" charset="0"/>
              </a:rPr>
              <a:t>. </a:t>
            </a:r>
          </a:p>
          <a:p>
            <a:pPr marL="171450" indent="-171450">
              <a:lnSpc>
                <a:spcPts val="1500"/>
              </a:lnSpc>
              <a:spcAft>
                <a:spcPts val="800"/>
              </a:spcAft>
              <a:buClr>
                <a:srgbClr val="EDEDED"/>
              </a:buClr>
              <a:buFont typeface="Arial" panose="020B0604020202020204" pitchFamily="34" charset="0"/>
              <a:buChar char="•"/>
            </a:pPr>
            <a:r>
              <a:rPr lang="en-GB" sz="1050" dirty="0" err="1">
                <a:solidFill>
                  <a:srgbClr val="000000"/>
                </a:solidFill>
                <a:latin typeface="Arial" panose="020B0604020202020204" pitchFamily="34" charset="0"/>
                <a:cs typeface="Arial" panose="020B0604020202020204" pitchFamily="34" charset="0"/>
              </a:rPr>
              <a:t>Bij</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aankomst</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altijd</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eerst</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melden</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bij</a:t>
            </a:r>
            <a:r>
              <a:rPr lang="en-GB" sz="1050" dirty="0">
                <a:solidFill>
                  <a:srgbClr val="000000"/>
                </a:solidFill>
                <a:latin typeface="Arial" panose="020B0604020202020204" pitchFamily="34" charset="0"/>
                <a:cs typeface="Arial" panose="020B0604020202020204" pitchFamily="34" charset="0"/>
              </a:rPr>
              <a:t> de </a:t>
            </a:r>
            <a:r>
              <a:rPr lang="en-GB" sz="1050" dirty="0" err="1">
                <a:solidFill>
                  <a:srgbClr val="000000"/>
                </a:solidFill>
                <a:latin typeface="Arial" panose="020B0604020202020204" pitchFamily="34" charset="0"/>
                <a:cs typeface="Arial" panose="020B0604020202020204" pitchFamily="34" charset="0"/>
              </a:rPr>
              <a:t>wedstrijdleiding</a:t>
            </a:r>
            <a:r>
              <a:rPr lang="en-GB" sz="1050" dirty="0">
                <a:solidFill>
                  <a:srgbClr val="000000"/>
                </a:solidFill>
                <a:latin typeface="Arial" panose="020B0604020202020204" pitchFamily="34" charset="0"/>
                <a:cs typeface="Arial" panose="020B0604020202020204" pitchFamily="34" charset="0"/>
              </a:rPr>
              <a:t>.</a:t>
            </a:r>
          </a:p>
          <a:p>
            <a:pPr marL="171450" indent="-171450">
              <a:lnSpc>
                <a:spcPts val="1500"/>
              </a:lnSpc>
              <a:spcAft>
                <a:spcPts val="800"/>
              </a:spcAft>
              <a:buClr>
                <a:srgbClr val="EDEDED"/>
              </a:buClr>
              <a:buFont typeface="Arial" panose="020B0604020202020204" pitchFamily="34" charset="0"/>
              <a:buChar char="•"/>
            </a:pPr>
            <a:r>
              <a:rPr lang="en-GB" sz="1050" dirty="0">
                <a:solidFill>
                  <a:srgbClr val="000000"/>
                </a:solidFill>
                <a:latin typeface="Arial" panose="020B0604020202020204" pitchFamily="34" charset="0"/>
                <a:cs typeface="Arial" panose="020B0604020202020204" pitchFamily="34" charset="0"/>
              </a:rPr>
              <a:t>De teams </a:t>
            </a:r>
            <a:r>
              <a:rPr lang="en-GB" sz="1050" dirty="0" err="1">
                <a:solidFill>
                  <a:srgbClr val="000000"/>
                </a:solidFill>
                <a:latin typeface="Arial" panose="020B0604020202020204" pitchFamily="34" charset="0"/>
                <a:cs typeface="Arial" panose="020B0604020202020204" pitchFamily="34" charset="0"/>
              </a:rPr>
              <a:t>dienen</a:t>
            </a:r>
            <a:r>
              <a:rPr lang="en-GB" sz="1050" dirty="0">
                <a:solidFill>
                  <a:srgbClr val="000000"/>
                </a:solidFill>
                <a:latin typeface="Arial" panose="020B0604020202020204" pitchFamily="34" charset="0"/>
                <a:cs typeface="Arial" panose="020B0604020202020204" pitchFamily="34" charset="0"/>
              </a:rPr>
              <a:t> 5 </a:t>
            </a:r>
            <a:r>
              <a:rPr lang="en-GB" sz="1050" dirty="0" err="1">
                <a:solidFill>
                  <a:srgbClr val="000000"/>
                </a:solidFill>
                <a:latin typeface="Arial" panose="020B0604020202020204" pitchFamily="34" charset="0"/>
                <a:cs typeface="Arial" panose="020B0604020202020204" pitchFamily="34" charset="0"/>
              </a:rPr>
              <a:t>minuten</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voor</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aanvang</a:t>
            </a:r>
            <a:r>
              <a:rPr lang="en-GB" sz="1050" dirty="0">
                <a:solidFill>
                  <a:srgbClr val="000000"/>
                </a:solidFill>
                <a:latin typeface="Arial" panose="020B0604020202020204" pitchFamily="34" charset="0"/>
                <a:cs typeface="Arial" panose="020B0604020202020204" pitchFamily="34" charset="0"/>
              </a:rPr>
              <a:t> van </a:t>
            </a:r>
            <a:r>
              <a:rPr lang="en-GB" sz="1050" dirty="0" err="1">
                <a:solidFill>
                  <a:srgbClr val="000000"/>
                </a:solidFill>
                <a:latin typeface="Arial" panose="020B0604020202020204" pitchFamily="34" charset="0"/>
                <a:cs typeface="Arial" panose="020B0604020202020204" pitchFamily="34" charset="0"/>
              </a:rPr>
              <a:t>hun</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wedstrijd</a:t>
            </a:r>
            <a:r>
              <a:rPr lang="en-GB" sz="1050" dirty="0">
                <a:solidFill>
                  <a:srgbClr val="000000"/>
                </a:solidFill>
                <a:latin typeface="Arial" panose="020B0604020202020204" pitchFamily="34" charset="0"/>
                <a:cs typeface="Arial" panose="020B0604020202020204" pitchFamily="34" charset="0"/>
              </a:rPr>
              <a:t> op het veld </a:t>
            </a:r>
            <a:r>
              <a:rPr lang="en-GB" sz="1050" dirty="0" err="1">
                <a:solidFill>
                  <a:srgbClr val="000000"/>
                </a:solidFill>
                <a:latin typeface="Arial" panose="020B0604020202020204" pitchFamily="34" charset="0"/>
                <a:cs typeface="Arial" panose="020B0604020202020204" pitchFamily="34" charset="0"/>
              </a:rPr>
              <a:t>aanwezig</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te</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zijn</a:t>
            </a:r>
            <a:r>
              <a:rPr lang="en-GB" sz="1050" dirty="0">
                <a:solidFill>
                  <a:srgbClr val="000000"/>
                </a:solidFill>
                <a:latin typeface="Arial" panose="020B0604020202020204" pitchFamily="34" charset="0"/>
                <a:cs typeface="Arial" panose="020B0604020202020204" pitchFamily="34" charset="0"/>
              </a:rPr>
              <a:t>. </a:t>
            </a:r>
          </a:p>
          <a:p>
            <a:pPr marL="171450" indent="-171450">
              <a:lnSpc>
                <a:spcPts val="1500"/>
              </a:lnSpc>
              <a:spcAft>
                <a:spcPts val="800"/>
              </a:spcAft>
              <a:buClr>
                <a:srgbClr val="EDEDED"/>
              </a:buClr>
              <a:buFont typeface="Arial" panose="020B0604020202020204" pitchFamily="34" charset="0"/>
              <a:buChar char="•"/>
            </a:pPr>
            <a:r>
              <a:rPr lang="en-GB" sz="1050" dirty="0">
                <a:solidFill>
                  <a:srgbClr val="000000"/>
                </a:solidFill>
                <a:latin typeface="Arial" panose="020B0604020202020204" pitchFamily="34" charset="0"/>
                <a:cs typeface="Arial" panose="020B0604020202020204" pitchFamily="34" charset="0"/>
              </a:rPr>
              <a:t>De </a:t>
            </a:r>
            <a:r>
              <a:rPr lang="en-GB" sz="1050" dirty="0" err="1">
                <a:solidFill>
                  <a:srgbClr val="000000"/>
                </a:solidFill>
                <a:latin typeface="Arial" panose="020B0604020202020204" pitchFamily="34" charset="0"/>
                <a:cs typeface="Arial" panose="020B0604020202020204" pitchFamily="34" charset="0"/>
              </a:rPr>
              <a:t>toernooileiding</a:t>
            </a:r>
            <a:r>
              <a:rPr lang="en-GB" sz="1050" dirty="0">
                <a:solidFill>
                  <a:srgbClr val="000000"/>
                </a:solidFill>
                <a:latin typeface="Arial" panose="020B0604020202020204" pitchFamily="34" charset="0"/>
                <a:cs typeface="Arial" panose="020B0604020202020204" pitchFamily="34" charset="0"/>
              </a:rPr>
              <a:t> is in </a:t>
            </a:r>
            <a:r>
              <a:rPr lang="en-GB" sz="1050" dirty="0" err="1">
                <a:solidFill>
                  <a:srgbClr val="000000"/>
                </a:solidFill>
                <a:latin typeface="Arial" panose="020B0604020202020204" pitchFamily="34" charset="0"/>
                <a:cs typeface="Arial" panose="020B0604020202020204" pitchFamily="34" charset="0"/>
              </a:rPr>
              <a:t>handen</a:t>
            </a:r>
            <a:r>
              <a:rPr lang="en-GB" sz="1050" dirty="0">
                <a:solidFill>
                  <a:srgbClr val="000000"/>
                </a:solidFill>
                <a:latin typeface="Arial" panose="020B0604020202020204" pitchFamily="34" charset="0"/>
                <a:cs typeface="Arial" panose="020B0604020202020204" pitchFamily="34" charset="0"/>
              </a:rPr>
              <a:t> van ______ </a:t>
            </a:r>
            <a:r>
              <a:rPr lang="en-GB" sz="1050" dirty="0" err="1">
                <a:solidFill>
                  <a:srgbClr val="000000"/>
                </a:solidFill>
                <a:latin typeface="Arial" panose="020B0604020202020204" pitchFamily="34" charset="0"/>
                <a:cs typeface="Arial" panose="020B0604020202020204" pitchFamily="34" charset="0"/>
              </a:rPr>
              <a:t>en</a:t>
            </a:r>
            <a:r>
              <a:rPr lang="en-GB" sz="1050" dirty="0">
                <a:solidFill>
                  <a:srgbClr val="000000"/>
                </a:solidFill>
                <a:latin typeface="Arial" panose="020B0604020202020204" pitchFamily="34" charset="0"/>
                <a:cs typeface="Arial" panose="020B0604020202020204" pitchFamily="34" charset="0"/>
              </a:rPr>
              <a:t> de </a:t>
            </a:r>
            <a:r>
              <a:rPr lang="en-GB" sz="1050" dirty="0" err="1">
                <a:solidFill>
                  <a:srgbClr val="000000"/>
                </a:solidFill>
                <a:latin typeface="Arial" panose="020B0604020202020204" pitchFamily="34" charset="0"/>
                <a:cs typeface="Arial" panose="020B0604020202020204" pitchFamily="34" charset="0"/>
              </a:rPr>
              <a:t>leiding</a:t>
            </a:r>
            <a:r>
              <a:rPr lang="en-GB" sz="1050" dirty="0">
                <a:solidFill>
                  <a:srgbClr val="000000"/>
                </a:solidFill>
                <a:latin typeface="Arial" panose="020B0604020202020204" pitchFamily="34" charset="0"/>
                <a:cs typeface="Arial" panose="020B0604020202020204" pitchFamily="34" charset="0"/>
              </a:rPr>
              <a:t> van de </a:t>
            </a:r>
            <a:r>
              <a:rPr lang="en-GB" sz="1050" dirty="0" err="1">
                <a:solidFill>
                  <a:srgbClr val="000000"/>
                </a:solidFill>
                <a:latin typeface="Arial" panose="020B0604020202020204" pitchFamily="34" charset="0"/>
                <a:cs typeface="Arial" panose="020B0604020202020204" pitchFamily="34" charset="0"/>
              </a:rPr>
              <a:t>wedstrijden</a:t>
            </a:r>
            <a:r>
              <a:rPr lang="en-GB" sz="1050" dirty="0">
                <a:solidFill>
                  <a:srgbClr val="000000"/>
                </a:solidFill>
                <a:latin typeface="Arial" panose="020B0604020202020204" pitchFamily="34" charset="0"/>
                <a:cs typeface="Arial" panose="020B0604020202020204" pitchFamily="34" charset="0"/>
              </a:rPr>
              <a:t> is in </a:t>
            </a:r>
            <a:r>
              <a:rPr lang="en-GB" sz="1050" dirty="0" err="1">
                <a:solidFill>
                  <a:srgbClr val="000000"/>
                </a:solidFill>
                <a:latin typeface="Arial" panose="020B0604020202020204" pitchFamily="34" charset="0"/>
                <a:cs typeface="Arial" panose="020B0604020202020204" pitchFamily="34" charset="0"/>
              </a:rPr>
              <a:t>handen</a:t>
            </a:r>
            <a:r>
              <a:rPr lang="en-GB" sz="1050" dirty="0">
                <a:solidFill>
                  <a:srgbClr val="000000"/>
                </a:solidFill>
                <a:latin typeface="Arial" panose="020B0604020202020204" pitchFamily="34" charset="0"/>
                <a:cs typeface="Arial" panose="020B0604020202020204" pitchFamily="34" charset="0"/>
              </a:rPr>
              <a:t> van _______.</a:t>
            </a:r>
          </a:p>
          <a:p>
            <a:pPr marL="171450" indent="-171450">
              <a:lnSpc>
                <a:spcPts val="1500"/>
              </a:lnSpc>
              <a:spcAft>
                <a:spcPts val="800"/>
              </a:spcAft>
              <a:buClr>
                <a:srgbClr val="EDEDED"/>
              </a:buClr>
              <a:buFont typeface="Arial" panose="020B0604020202020204" pitchFamily="34" charset="0"/>
              <a:buChar char="•"/>
            </a:pPr>
            <a:r>
              <a:rPr lang="en-GB" sz="1050" dirty="0">
                <a:solidFill>
                  <a:srgbClr val="000000"/>
                </a:solidFill>
                <a:latin typeface="Arial" panose="020B0604020202020204" pitchFamily="34" charset="0"/>
                <a:cs typeface="Arial" panose="020B0604020202020204" pitchFamily="34" charset="0"/>
              </a:rPr>
              <a:t>Er </a:t>
            </a:r>
            <a:r>
              <a:rPr lang="en-GB" sz="1050" dirty="0" err="1">
                <a:solidFill>
                  <a:srgbClr val="000000"/>
                </a:solidFill>
                <a:latin typeface="Arial" panose="020B0604020202020204" pitchFamily="34" charset="0"/>
                <a:cs typeface="Arial" panose="020B0604020202020204" pitchFamily="34" charset="0"/>
              </a:rPr>
              <a:t>wordt</a:t>
            </a:r>
            <a:r>
              <a:rPr lang="en-GB" sz="1050" dirty="0">
                <a:solidFill>
                  <a:srgbClr val="000000"/>
                </a:solidFill>
                <a:latin typeface="Arial" panose="020B0604020202020204" pitchFamily="34" charset="0"/>
                <a:cs typeface="Arial" panose="020B0604020202020204" pitchFamily="34" charset="0"/>
              </a:rPr>
              <a:t> op (___) </a:t>
            </a:r>
            <a:r>
              <a:rPr lang="en-GB" sz="1050" dirty="0" err="1">
                <a:solidFill>
                  <a:srgbClr val="000000"/>
                </a:solidFill>
                <a:latin typeface="Arial" panose="020B0604020202020204" pitchFamily="34" charset="0"/>
                <a:cs typeface="Arial" panose="020B0604020202020204" pitchFamily="34" charset="0"/>
              </a:rPr>
              <a:t>velden</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gespeeld</a:t>
            </a:r>
            <a:r>
              <a:rPr lang="en-GB" sz="1050" dirty="0">
                <a:solidFill>
                  <a:srgbClr val="000000"/>
                </a:solidFill>
                <a:latin typeface="Arial" panose="020B0604020202020204" pitchFamily="34" charset="0"/>
                <a:cs typeface="Arial" panose="020B0604020202020204" pitchFamily="34" charset="0"/>
              </a:rPr>
              <a:t>, de </a:t>
            </a:r>
            <a:r>
              <a:rPr lang="en-GB" sz="1050" dirty="0" err="1">
                <a:solidFill>
                  <a:srgbClr val="000000"/>
                </a:solidFill>
                <a:latin typeface="Arial" panose="020B0604020202020204" pitchFamily="34" charset="0"/>
                <a:cs typeface="Arial" panose="020B0604020202020204" pitchFamily="34" charset="0"/>
              </a:rPr>
              <a:t>velden</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zijn</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genummerd</a:t>
            </a:r>
            <a:r>
              <a:rPr lang="en-GB" sz="1050" dirty="0">
                <a:solidFill>
                  <a:srgbClr val="000000"/>
                </a:solidFill>
                <a:latin typeface="Arial" panose="020B0604020202020204" pitchFamily="34" charset="0"/>
                <a:cs typeface="Arial" panose="020B0604020202020204" pitchFamily="34" charset="0"/>
              </a:rPr>
              <a:t>. </a:t>
            </a:r>
          </a:p>
          <a:p>
            <a:pPr marL="171450" indent="-171450">
              <a:lnSpc>
                <a:spcPts val="1500"/>
              </a:lnSpc>
              <a:spcAft>
                <a:spcPts val="800"/>
              </a:spcAft>
              <a:buClr>
                <a:srgbClr val="EDEDED"/>
              </a:buClr>
              <a:buFont typeface="Arial" panose="020B0604020202020204" pitchFamily="34" charset="0"/>
              <a:buChar char="•"/>
            </a:pPr>
            <a:r>
              <a:rPr lang="en-GB" sz="1050" dirty="0">
                <a:solidFill>
                  <a:srgbClr val="000000"/>
                </a:solidFill>
                <a:latin typeface="Arial" panose="020B0604020202020204" pitchFamily="34" charset="0"/>
                <a:cs typeface="Arial" panose="020B0604020202020204" pitchFamily="34" charset="0"/>
              </a:rPr>
              <a:t>De </a:t>
            </a:r>
            <a:r>
              <a:rPr lang="en-GB" sz="1050" dirty="0" err="1">
                <a:solidFill>
                  <a:srgbClr val="000000"/>
                </a:solidFill>
                <a:latin typeface="Arial" panose="020B0604020202020204" pitchFamily="34" charset="0"/>
                <a:cs typeface="Arial" panose="020B0604020202020204" pitchFamily="34" charset="0"/>
              </a:rPr>
              <a:t>organisatie</a:t>
            </a:r>
            <a:r>
              <a:rPr lang="en-GB" sz="1050" dirty="0">
                <a:solidFill>
                  <a:srgbClr val="000000"/>
                </a:solidFill>
                <a:latin typeface="Arial" panose="020B0604020202020204" pitchFamily="34" charset="0"/>
                <a:cs typeface="Arial" panose="020B0604020202020204" pitchFamily="34" charset="0"/>
              </a:rPr>
              <a:t> van het </a:t>
            </a:r>
            <a:r>
              <a:rPr lang="en-GB" sz="1050" dirty="0" err="1">
                <a:solidFill>
                  <a:srgbClr val="000000"/>
                </a:solidFill>
                <a:latin typeface="Arial" panose="020B0604020202020204" pitchFamily="34" charset="0"/>
                <a:cs typeface="Arial" panose="020B0604020202020204" pitchFamily="34" charset="0"/>
              </a:rPr>
              <a:t>toernooi</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evenals</a:t>
            </a:r>
            <a:r>
              <a:rPr lang="en-GB" sz="1050" dirty="0">
                <a:solidFill>
                  <a:srgbClr val="000000"/>
                </a:solidFill>
                <a:latin typeface="Arial" panose="020B0604020202020204" pitchFamily="34" charset="0"/>
                <a:cs typeface="Arial" panose="020B0604020202020204" pitchFamily="34" charset="0"/>
              </a:rPr>
              <a:t> de </a:t>
            </a:r>
            <a:r>
              <a:rPr lang="en-GB" sz="1050" dirty="0" err="1">
                <a:solidFill>
                  <a:srgbClr val="000000"/>
                </a:solidFill>
                <a:latin typeface="Arial" panose="020B0604020202020204" pitchFamily="34" charset="0"/>
                <a:cs typeface="Arial" panose="020B0604020202020204" pitchFamily="34" charset="0"/>
              </a:rPr>
              <a:t>hierbij</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betrokken</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scholen</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gemeente</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en</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sportverenigingen</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kunnen</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niet</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aansprakelijk</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worden</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gesteld</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voor</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diefstal</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vermissing</a:t>
            </a:r>
            <a:r>
              <a:rPr lang="en-GB" sz="1050" dirty="0">
                <a:solidFill>
                  <a:srgbClr val="000000"/>
                </a:solidFill>
                <a:latin typeface="Arial" panose="020B0604020202020204" pitchFamily="34" charset="0"/>
                <a:cs typeface="Arial" panose="020B0604020202020204" pitchFamily="34" charset="0"/>
              </a:rPr>
              <a:t> of </a:t>
            </a:r>
            <a:r>
              <a:rPr lang="en-GB" sz="1050" dirty="0" err="1">
                <a:solidFill>
                  <a:srgbClr val="000000"/>
                </a:solidFill>
                <a:latin typeface="Arial" panose="020B0604020202020204" pitchFamily="34" charset="0"/>
                <a:cs typeface="Arial" panose="020B0604020202020204" pitchFamily="34" charset="0"/>
              </a:rPr>
              <a:t>aangebracht</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letsel</a:t>
            </a:r>
            <a:r>
              <a:rPr lang="en-GB" sz="1050" dirty="0">
                <a:solidFill>
                  <a:srgbClr val="000000"/>
                </a:solidFill>
                <a:latin typeface="Arial" panose="020B0604020202020204" pitchFamily="34" charset="0"/>
                <a:cs typeface="Arial" panose="020B0604020202020204" pitchFamily="34" charset="0"/>
              </a:rPr>
              <a:t>. </a:t>
            </a:r>
          </a:p>
          <a:p>
            <a:pPr marL="171450" indent="-171450">
              <a:lnSpc>
                <a:spcPts val="1500"/>
              </a:lnSpc>
              <a:spcAft>
                <a:spcPts val="800"/>
              </a:spcAft>
              <a:buClr>
                <a:srgbClr val="EDEDED"/>
              </a:buClr>
              <a:buFont typeface="Arial" panose="020B0604020202020204" pitchFamily="34" charset="0"/>
              <a:buChar char="•"/>
            </a:pPr>
            <a:r>
              <a:rPr lang="en-GB" sz="1050" dirty="0" err="1">
                <a:solidFill>
                  <a:srgbClr val="000000"/>
                </a:solidFill>
                <a:latin typeface="Arial" panose="020B0604020202020204" pitchFamily="34" charset="0"/>
                <a:cs typeface="Arial" panose="020B0604020202020204" pitchFamily="34" charset="0"/>
              </a:rPr>
              <a:t>Mocht</a:t>
            </a:r>
            <a:r>
              <a:rPr lang="en-GB" sz="1050" dirty="0">
                <a:solidFill>
                  <a:srgbClr val="000000"/>
                </a:solidFill>
                <a:latin typeface="Arial" panose="020B0604020202020204" pitchFamily="34" charset="0"/>
                <a:cs typeface="Arial" panose="020B0604020202020204" pitchFamily="34" charset="0"/>
              </a:rPr>
              <a:t> er </a:t>
            </a:r>
            <a:r>
              <a:rPr lang="en-GB" sz="1050" dirty="0" err="1">
                <a:solidFill>
                  <a:srgbClr val="000000"/>
                </a:solidFill>
                <a:latin typeface="Arial" panose="020B0604020202020204" pitchFamily="34" charset="0"/>
                <a:cs typeface="Arial" panose="020B0604020202020204" pitchFamily="34" charset="0"/>
              </a:rPr>
              <a:t>schade</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geconstateerd</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worden</a:t>
            </a:r>
            <a:r>
              <a:rPr lang="en-GB" sz="1050" dirty="0">
                <a:solidFill>
                  <a:srgbClr val="000000"/>
                </a:solidFill>
                <a:latin typeface="Arial" panose="020B0604020202020204" pitchFamily="34" charset="0"/>
                <a:cs typeface="Arial" panose="020B0604020202020204" pitchFamily="34" charset="0"/>
              </a:rPr>
              <a:t> in de </a:t>
            </a:r>
            <a:r>
              <a:rPr lang="en-GB" sz="1050" dirty="0" err="1">
                <a:solidFill>
                  <a:srgbClr val="000000"/>
                </a:solidFill>
                <a:latin typeface="Arial" panose="020B0604020202020204" pitchFamily="34" charset="0"/>
                <a:cs typeface="Arial" panose="020B0604020202020204" pitchFamily="34" charset="0"/>
              </a:rPr>
              <a:t>kleedkamers</a:t>
            </a:r>
            <a:r>
              <a:rPr lang="en-GB" sz="1050" dirty="0">
                <a:solidFill>
                  <a:srgbClr val="000000"/>
                </a:solidFill>
                <a:latin typeface="Arial" panose="020B0604020202020204" pitchFamily="34" charset="0"/>
                <a:cs typeface="Arial" panose="020B0604020202020204" pitchFamily="34" charset="0"/>
              </a:rPr>
              <a:t>, die door de school is </a:t>
            </a:r>
            <a:r>
              <a:rPr lang="en-GB" sz="1050" dirty="0" err="1">
                <a:solidFill>
                  <a:srgbClr val="000000"/>
                </a:solidFill>
                <a:latin typeface="Arial" panose="020B0604020202020204" pitchFamily="34" charset="0"/>
                <a:cs typeface="Arial" panose="020B0604020202020204" pitchFamily="34" charset="0"/>
              </a:rPr>
              <a:t>veroorzaakt</a:t>
            </a:r>
            <a:br>
              <a:rPr lang="en-GB" sz="1050" dirty="0">
                <a:solidFill>
                  <a:srgbClr val="000000"/>
                </a:solidFill>
                <a:latin typeface="Arial" panose="020B0604020202020204" pitchFamily="34" charset="0"/>
                <a:cs typeface="Arial" panose="020B0604020202020204" pitchFamily="34" charset="0"/>
              </a:rPr>
            </a:br>
            <a:r>
              <a:rPr lang="en-GB" sz="1050" dirty="0" err="1">
                <a:solidFill>
                  <a:srgbClr val="000000"/>
                </a:solidFill>
                <a:latin typeface="Arial" panose="020B0604020202020204" pitchFamily="34" charset="0"/>
                <a:cs typeface="Arial" panose="020B0604020202020204" pitchFamily="34" charset="0"/>
              </a:rPr>
              <a:t>en</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dit</a:t>
            </a:r>
            <a:r>
              <a:rPr lang="en-GB" sz="1050" dirty="0">
                <a:solidFill>
                  <a:srgbClr val="000000"/>
                </a:solidFill>
                <a:latin typeface="Arial" panose="020B0604020202020204" pitchFamily="34" charset="0"/>
                <a:cs typeface="Arial" panose="020B0604020202020204" pitchFamily="34" charset="0"/>
              </a:rPr>
              <a:t> door de </a:t>
            </a:r>
            <a:r>
              <a:rPr lang="en-GB" sz="1050" dirty="0" err="1">
                <a:solidFill>
                  <a:srgbClr val="000000"/>
                </a:solidFill>
                <a:latin typeface="Arial" panose="020B0604020202020204" pitchFamily="34" charset="0"/>
                <a:cs typeface="Arial" panose="020B0604020202020204" pitchFamily="34" charset="0"/>
              </a:rPr>
              <a:t>organisatie</a:t>
            </a:r>
            <a:r>
              <a:rPr lang="en-GB" sz="1050" dirty="0">
                <a:solidFill>
                  <a:srgbClr val="000000"/>
                </a:solidFill>
                <a:latin typeface="Arial" panose="020B0604020202020204" pitchFamily="34" charset="0"/>
                <a:cs typeface="Arial" panose="020B0604020202020204" pitchFamily="34" charset="0"/>
              </a:rPr>
              <a:t> of de </a:t>
            </a:r>
            <a:r>
              <a:rPr lang="en-GB" sz="1050" dirty="0" err="1">
                <a:solidFill>
                  <a:srgbClr val="000000"/>
                </a:solidFill>
                <a:latin typeface="Arial" panose="020B0604020202020204" pitchFamily="34" charset="0"/>
                <a:cs typeface="Arial" panose="020B0604020202020204" pitchFamily="34" charset="0"/>
              </a:rPr>
              <a:t>locatiebeheerder</a:t>
            </a:r>
            <a:r>
              <a:rPr lang="en-GB" sz="1050" dirty="0">
                <a:solidFill>
                  <a:srgbClr val="000000"/>
                </a:solidFill>
                <a:latin typeface="Arial" panose="020B0604020202020204" pitchFamily="34" charset="0"/>
                <a:cs typeface="Arial" panose="020B0604020202020204" pitchFamily="34" charset="0"/>
              </a:rPr>
              <a:t> is </a:t>
            </a:r>
            <a:r>
              <a:rPr lang="en-GB" sz="1050" dirty="0" err="1">
                <a:solidFill>
                  <a:srgbClr val="000000"/>
                </a:solidFill>
                <a:latin typeface="Arial" panose="020B0604020202020204" pitchFamily="34" charset="0"/>
                <a:cs typeface="Arial" panose="020B0604020202020204" pitchFamily="34" charset="0"/>
              </a:rPr>
              <a:t>geconstateerd</a:t>
            </a:r>
            <a:r>
              <a:rPr lang="en-GB" sz="1050" dirty="0">
                <a:solidFill>
                  <a:srgbClr val="000000"/>
                </a:solidFill>
                <a:latin typeface="Arial" panose="020B0604020202020204" pitchFamily="34" charset="0"/>
                <a:cs typeface="Arial" panose="020B0604020202020204" pitchFamily="34" charset="0"/>
              </a:rPr>
              <a:t>, dan </a:t>
            </a:r>
            <a:r>
              <a:rPr lang="en-GB" sz="1050" dirty="0" err="1">
                <a:solidFill>
                  <a:srgbClr val="000000"/>
                </a:solidFill>
                <a:latin typeface="Arial" panose="020B0604020202020204" pitchFamily="34" charset="0"/>
                <a:cs typeface="Arial" panose="020B0604020202020204" pitchFamily="34" charset="0"/>
              </a:rPr>
              <a:t>wordt</a:t>
            </a:r>
            <a:r>
              <a:rPr lang="en-GB" sz="1050" dirty="0">
                <a:solidFill>
                  <a:srgbClr val="000000"/>
                </a:solidFill>
                <a:latin typeface="Arial" panose="020B0604020202020204" pitchFamily="34" charset="0"/>
                <a:cs typeface="Arial" panose="020B0604020202020204" pitchFamily="34" charset="0"/>
              </a:rPr>
              <a:t> de</a:t>
            </a:r>
            <a:br>
              <a:rPr lang="en-GB" sz="1050" dirty="0">
                <a:solidFill>
                  <a:srgbClr val="000000"/>
                </a:solidFill>
                <a:latin typeface="Arial" panose="020B0604020202020204" pitchFamily="34" charset="0"/>
                <a:cs typeface="Arial" panose="020B0604020202020204" pitchFamily="34" charset="0"/>
              </a:rPr>
            </a:br>
            <a:r>
              <a:rPr lang="en-GB" sz="1050" dirty="0">
                <a:solidFill>
                  <a:srgbClr val="000000"/>
                </a:solidFill>
                <a:latin typeface="Arial" panose="020B0604020202020204" pitchFamily="34" charset="0"/>
                <a:cs typeface="Arial" panose="020B0604020202020204" pitchFamily="34" charset="0"/>
              </a:rPr>
              <a:t>school </a:t>
            </a:r>
            <a:r>
              <a:rPr lang="en-GB" sz="1050" dirty="0" err="1">
                <a:solidFill>
                  <a:srgbClr val="000000"/>
                </a:solidFill>
                <a:latin typeface="Arial" panose="020B0604020202020204" pitchFamily="34" charset="0"/>
                <a:cs typeface="Arial" panose="020B0604020202020204" pitchFamily="34" charset="0"/>
              </a:rPr>
              <a:t>aansprakelijk</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gesteld</a:t>
            </a:r>
            <a:r>
              <a:rPr lang="en-GB" sz="1050" dirty="0">
                <a:solidFill>
                  <a:srgbClr val="000000"/>
                </a:solidFill>
                <a:latin typeface="Arial" panose="020B0604020202020204" pitchFamily="34" charset="0"/>
                <a:cs typeface="Arial" panose="020B0604020202020204" pitchFamily="34" charset="0"/>
              </a:rPr>
              <a:t>. </a:t>
            </a:r>
          </a:p>
          <a:p>
            <a:pPr marL="171450" indent="-171450">
              <a:lnSpc>
                <a:spcPts val="1500"/>
              </a:lnSpc>
              <a:spcAft>
                <a:spcPts val="800"/>
              </a:spcAft>
              <a:buClr>
                <a:srgbClr val="EDEDED"/>
              </a:buClr>
              <a:buFont typeface="Arial" panose="020B0604020202020204" pitchFamily="34" charset="0"/>
              <a:buChar char="•"/>
            </a:pPr>
            <a:r>
              <a:rPr lang="en-GB" sz="1050" dirty="0">
                <a:solidFill>
                  <a:srgbClr val="000000"/>
                </a:solidFill>
                <a:latin typeface="Arial" panose="020B0604020202020204" pitchFamily="34" charset="0"/>
                <a:cs typeface="Arial" panose="020B0604020202020204" pitchFamily="34" charset="0"/>
              </a:rPr>
              <a:t>Let op je </a:t>
            </a:r>
            <a:r>
              <a:rPr lang="en-GB" sz="1050" dirty="0" err="1">
                <a:solidFill>
                  <a:srgbClr val="000000"/>
                </a:solidFill>
                <a:latin typeface="Arial" panose="020B0604020202020204" pitchFamily="34" charset="0"/>
                <a:cs typeface="Arial" panose="020B0604020202020204" pitchFamily="34" charset="0"/>
              </a:rPr>
              <a:t>waardevolle</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spullen</a:t>
            </a:r>
            <a:r>
              <a:rPr lang="en-GB" sz="1050" dirty="0">
                <a:solidFill>
                  <a:srgbClr val="000000"/>
                </a:solidFill>
                <a:latin typeface="Arial" panose="020B0604020202020204" pitchFamily="34" charset="0"/>
                <a:cs typeface="Arial" panose="020B0604020202020204" pitchFamily="34" charset="0"/>
              </a:rPr>
              <a:t> of </a:t>
            </a:r>
            <a:r>
              <a:rPr lang="en-GB" sz="1050" dirty="0" err="1">
                <a:solidFill>
                  <a:srgbClr val="000000"/>
                </a:solidFill>
                <a:latin typeface="Arial" panose="020B0604020202020204" pitchFamily="34" charset="0"/>
                <a:cs typeface="Arial" panose="020B0604020202020204" pitchFamily="34" charset="0"/>
              </a:rPr>
              <a:t>laat</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deze</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thuis</a:t>
            </a:r>
            <a:r>
              <a:rPr lang="en-GB" sz="1050" dirty="0">
                <a:solidFill>
                  <a:srgbClr val="000000"/>
                </a:solidFill>
                <a:latin typeface="Arial" panose="020B0604020202020204" pitchFamily="34" charset="0"/>
                <a:cs typeface="Arial" panose="020B0604020202020204" pitchFamily="34" charset="0"/>
              </a:rPr>
              <a:t>. </a:t>
            </a:r>
          </a:p>
          <a:p>
            <a:pPr marL="171450" indent="-171450">
              <a:lnSpc>
                <a:spcPts val="1500"/>
              </a:lnSpc>
              <a:spcAft>
                <a:spcPts val="800"/>
              </a:spcAft>
              <a:buClr>
                <a:srgbClr val="EDEDED"/>
              </a:buClr>
              <a:buFont typeface="Arial" panose="020B0604020202020204" pitchFamily="34" charset="0"/>
              <a:buChar char="•"/>
            </a:pPr>
            <a:r>
              <a:rPr lang="en-GB" sz="1050" dirty="0" err="1">
                <a:solidFill>
                  <a:srgbClr val="000000"/>
                </a:solidFill>
                <a:latin typeface="Arial" panose="020B0604020202020204" pitchFamily="34" charset="0"/>
                <a:cs typeface="Arial" panose="020B0604020202020204" pitchFamily="34" charset="0"/>
              </a:rPr>
              <a:t>Houd</a:t>
            </a:r>
            <a:r>
              <a:rPr lang="en-GB" sz="1050" dirty="0">
                <a:solidFill>
                  <a:srgbClr val="000000"/>
                </a:solidFill>
                <a:latin typeface="Arial" panose="020B0604020202020204" pitchFamily="34" charset="0"/>
                <a:cs typeface="Arial" panose="020B0604020202020204" pitchFamily="34" charset="0"/>
              </a:rPr>
              <a:t> de </a:t>
            </a:r>
            <a:r>
              <a:rPr lang="en-GB" sz="1050" dirty="0" err="1">
                <a:solidFill>
                  <a:srgbClr val="000000"/>
                </a:solidFill>
                <a:latin typeface="Arial" panose="020B0604020202020204" pitchFamily="34" charset="0"/>
                <a:cs typeface="Arial" panose="020B0604020202020204" pitchFamily="34" charset="0"/>
              </a:rPr>
              <a:t>kleedkamers</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schoon</a:t>
            </a:r>
            <a:r>
              <a:rPr lang="en-GB" sz="1050" dirty="0">
                <a:solidFill>
                  <a:srgbClr val="000000"/>
                </a:solidFill>
                <a:latin typeface="Arial" panose="020B0604020202020204" pitchFamily="34" charset="0"/>
                <a:cs typeface="Arial" panose="020B0604020202020204" pitchFamily="34" charset="0"/>
              </a:rPr>
              <a:t> en </a:t>
            </a:r>
            <a:r>
              <a:rPr lang="en-GB" sz="1050" dirty="0" err="1">
                <a:solidFill>
                  <a:srgbClr val="000000"/>
                </a:solidFill>
                <a:latin typeface="Arial" panose="020B0604020202020204" pitchFamily="34" charset="0"/>
                <a:cs typeface="Arial" panose="020B0604020202020204" pitchFamily="34" charset="0"/>
              </a:rPr>
              <a:t>deponeer</a:t>
            </a:r>
            <a:r>
              <a:rPr lang="en-GB" sz="1050" dirty="0">
                <a:solidFill>
                  <a:srgbClr val="000000"/>
                </a:solidFill>
                <a:latin typeface="Arial" panose="020B0604020202020204" pitchFamily="34" charset="0"/>
                <a:cs typeface="Arial" panose="020B0604020202020204" pitchFamily="34" charset="0"/>
              </a:rPr>
              <a:t>  je </a:t>
            </a:r>
            <a:r>
              <a:rPr lang="en-GB" sz="1050" dirty="0" err="1">
                <a:solidFill>
                  <a:srgbClr val="000000"/>
                </a:solidFill>
                <a:latin typeface="Arial" panose="020B0604020202020204" pitchFamily="34" charset="0"/>
                <a:cs typeface="Arial" panose="020B0604020202020204" pitchFamily="34" charset="0"/>
              </a:rPr>
              <a:t>afval</a:t>
            </a:r>
            <a:r>
              <a:rPr lang="en-GB" sz="1050" dirty="0">
                <a:solidFill>
                  <a:srgbClr val="000000"/>
                </a:solidFill>
                <a:latin typeface="Arial" panose="020B0604020202020204" pitchFamily="34" charset="0"/>
                <a:cs typeface="Arial" panose="020B0604020202020204" pitchFamily="34" charset="0"/>
              </a:rPr>
              <a:t> in de </a:t>
            </a:r>
            <a:r>
              <a:rPr lang="en-GB" sz="1050" dirty="0" err="1">
                <a:solidFill>
                  <a:srgbClr val="000000"/>
                </a:solidFill>
                <a:latin typeface="Arial" panose="020B0604020202020204" pitchFamily="34" charset="0"/>
                <a:cs typeface="Arial" panose="020B0604020202020204" pitchFamily="34" charset="0"/>
              </a:rPr>
              <a:t>daarvoor</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aanwezige</a:t>
            </a:r>
            <a:r>
              <a:rPr lang="en-GB" sz="1050" dirty="0">
                <a:solidFill>
                  <a:srgbClr val="000000"/>
                </a:solidFill>
                <a:latin typeface="Arial" panose="020B0604020202020204" pitchFamily="34" charset="0"/>
                <a:cs typeface="Arial" panose="020B0604020202020204" pitchFamily="34" charset="0"/>
              </a:rPr>
              <a:t> </a:t>
            </a:r>
            <a:r>
              <a:rPr lang="en-GB" sz="1050" dirty="0" err="1">
                <a:solidFill>
                  <a:srgbClr val="000000"/>
                </a:solidFill>
                <a:latin typeface="Arial" panose="020B0604020202020204" pitchFamily="34" charset="0"/>
                <a:cs typeface="Arial" panose="020B0604020202020204" pitchFamily="34" charset="0"/>
              </a:rPr>
              <a:t>afvalbakken</a:t>
            </a:r>
            <a:r>
              <a:rPr lang="en-GB" sz="1050" dirty="0">
                <a:solidFill>
                  <a:srgbClr val="000000"/>
                </a:solidFill>
                <a:latin typeface="Arial" panose="020B0604020202020204" pitchFamily="34" charset="0"/>
                <a:cs typeface="Arial" panose="020B0604020202020204" pitchFamily="34" charset="0"/>
              </a:rPr>
              <a:t>. </a:t>
            </a:r>
            <a:endParaRPr lang="en-NL" sz="105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2134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6">
            <a:extLst>
              <a:ext uri="{FF2B5EF4-FFF2-40B4-BE49-F238E27FC236}">
                <a16:creationId xmlns:a16="http://schemas.microsoft.com/office/drawing/2014/main" id="{7A68A885-0298-F24B-8D86-ABF4B5D6431A}"/>
              </a:ext>
            </a:extLst>
          </p:cNvPr>
          <p:cNvSpPr txBox="1"/>
          <p:nvPr/>
        </p:nvSpPr>
        <p:spPr>
          <a:xfrm>
            <a:off x="2402063" y="4617266"/>
            <a:ext cx="2773653" cy="425513"/>
          </a:xfrm>
          <a:prstGeom prst="rect">
            <a:avLst/>
          </a:prstGeom>
          <a:noFill/>
        </p:spPr>
        <p:txBody>
          <a:bodyPr wrap="square" lIns="0" tIns="0" rIns="0" bIns="0" rtlCol="0" anchor="ctr" anchorCtr="0">
            <a:noAutofit/>
          </a:bodyPr>
          <a:lstStyle/>
          <a:p>
            <a:endParaRPr lang="nl-NL" sz="1200" dirty="0">
              <a:solidFill>
                <a:srgbClr val="000000"/>
              </a:solidFill>
              <a:latin typeface="Arial" panose="020B0604020202020204" pitchFamily="34" charset="0"/>
              <a:cs typeface="Arial" panose="020B0604020202020204" pitchFamily="34" charset="0"/>
            </a:endParaRPr>
          </a:p>
        </p:txBody>
      </p:sp>
      <p:sp>
        <p:nvSpPr>
          <p:cNvPr id="3" name="Tekstvak 6">
            <a:extLst>
              <a:ext uri="{FF2B5EF4-FFF2-40B4-BE49-F238E27FC236}">
                <a16:creationId xmlns:a16="http://schemas.microsoft.com/office/drawing/2014/main" id="{B850C8C5-9D6C-2848-BBE7-8FF21DB0B1BF}"/>
              </a:ext>
            </a:extLst>
          </p:cNvPr>
          <p:cNvSpPr txBox="1"/>
          <p:nvPr/>
        </p:nvSpPr>
        <p:spPr>
          <a:xfrm>
            <a:off x="2402063" y="5639980"/>
            <a:ext cx="2773653" cy="425513"/>
          </a:xfrm>
          <a:prstGeom prst="rect">
            <a:avLst/>
          </a:prstGeom>
          <a:noFill/>
        </p:spPr>
        <p:txBody>
          <a:bodyPr wrap="square" lIns="0" tIns="0" rIns="0" bIns="0" rtlCol="0" anchor="ctr" anchorCtr="0">
            <a:noAutofit/>
          </a:bodyPr>
          <a:lstStyle/>
          <a:p>
            <a:endParaRPr lang="nl-NL" sz="1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4386297"/>
      </p:ext>
    </p:extLst>
  </p:cSld>
  <p:clrMapOvr>
    <a:masterClrMapping/>
  </p:clrMapOvr>
</p:sld>
</file>

<file path=ppt/theme/theme1.xml><?xml version="1.0" encoding="utf-8"?>
<a:theme xmlns:a="http://schemas.openxmlformats.org/drawingml/2006/main" name="Kantoorthema">
  <a:themeElements>
    <a:clrScheme name="OlympicMoves">
      <a:dk1>
        <a:srgbClr val="FFFFF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617C459442714DBEB326453A79A908" ma:contentTypeVersion="7" ma:contentTypeDescription="Een nieuw document maken." ma:contentTypeScope="" ma:versionID="f0f0589f3b4fcf9abaade11696323890">
  <xsd:schema xmlns:xsd="http://www.w3.org/2001/XMLSchema" xmlns:xs="http://www.w3.org/2001/XMLSchema" xmlns:p="http://schemas.microsoft.com/office/2006/metadata/properties" xmlns:ns2="cc291463-2f3d-4a48-9c0d-dbdb92293c7b" xmlns:ns3="284d9df6-9403-4722-86f4-19057e810c6b" targetNamespace="http://schemas.microsoft.com/office/2006/metadata/properties" ma:root="true" ma:fieldsID="7842a6534b4994726d63896231e2cf81" ns2:_="" ns3:_="">
    <xsd:import namespace="cc291463-2f3d-4a48-9c0d-dbdb92293c7b"/>
    <xsd:import namespace="284d9df6-9403-4722-86f4-19057e810c6b"/>
    <xsd:element name="properties">
      <xsd:complexType>
        <xsd:sequence>
          <xsd:element name="documentManagement">
            <xsd:complexType>
              <xsd:all>
                <xsd:element ref="ns2:Sport" minOccurs="0"/>
                <xsd:element ref="ns2:Sport_x003a_Code" minOccurs="0"/>
                <xsd:element ref="ns2:Onderwerp" minOccurs="0"/>
                <xsd:element ref="ns2:Onderwerp_x003a_Code" minOccurs="0"/>
                <xsd:element ref="ns3:wx_Documentnummer"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91463-2f3d-4a48-9c0d-dbdb92293c7b" elementFormDefault="qualified">
    <xsd:import namespace="http://schemas.microsoft.com/office/2006/documentManagement/types"/>
    <xsd:import namespace="http://schemas.microsoft.com/office/infopath/2007/PartnerControls"/>
    <xsd:element name="Sport" ma:index="8" nillable="true" ma:displayName="Sport" ma:list="{542f6fa4-ffdd-4c95-a056-e490f2a03b8f}" ma:internalName="Sport" ma:readOnly="false" ma:showField="Title">
      <xsd:simpleType>
        <xsd:restriction base="dms:Lookup"/>
      </xsd:simpleType>
    </xsd:element>
    <xsd:element name="Sport_x003a_Code" ma:index="9" nillable="true" ma:displayName="Sport:Code" ma:list="{542f6fa4-ffdd-4c95-a056-e490f2a03b8f}" ma:internalName="Sport_x003a_Code" ma:readOnly="true" ma:showField="Code" ma:web="834572b2-021e-47db-9009-2ff374a537b4">
      <xsd:simpleType>
        <xsd:restriction base="dms:Lookup"/>
      </xsd:simpleType>
    </xsd:element>
    <xsd:element name="Onderwerp" ma:index="10" nillable="true" ma:displayName="Onderwerp" ma:list="{7ecff442-a391-4fea-a8ae-0e768c42e263}" ma:internalName="Onderwerp" ma:showField="Title">
      <xsd:simpleType>
        <xsd:restriction base="dms:Lookup"/>
      </xsd:simpleType>
    </xsd:element>
    <xsd:element name="Onderwerp_x003a_Code" ma:index="11" nillable="true" ma:displayName="Onderwerp:Code" ma:list="{7ecff442-a391-4fea-a8ae-0e768c42e263}" ma:internalName="Onderwerp_x003a_Code" ma:readOnly="true" ma:showField="Code" ma:web="834572b2-021e-47db-9009-2ff374a537b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284d9df6-9403-4722-86f4-19057e810c6b" elementFormDefault="qualified">
    <xsd:import namespace="http://schemas.microsoft.com/office/2006/documentManagement/types"/>
    <xsd:import namespace="http://schemas.microsoft.com/office/infopath/2007/PartnerControls"/>
    <xsd:element name="wx_Documentnummer" ma:index="12" nillable="true" ma:displayName="Documentnummer" ma:internalName="wx_Documentnummer" ma:percentage="FALSE">
      <xsd:simpleType>
        <xsd:restriction base="dms:Number"/>
      </xsd:simpleType>
    </xsd:element>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wx_Documentnummer xmlns="284d9df6-9403-4722-86f4-19057e810c6b" xsi:nil="true"/>
    <Sport xmlns="cc291463-2f3d-4a48-9c0d-dbdb92293c7b" xsi:nil="true"/>
    <Onderwerp xmlns="cc291463-2f3d-4a48-9c0d-dbdb92293c7b">3</Onderwerp>
  </documentManagement>
</p:properties>
</file>

<file path=customXml/itemProps1.xml><?xml version="1.0" encoding="utf-8"?>
<ds:datastoreItem xmlns:ds="http://schemas.openxmlformats.org/officeDocument/2006/customXml" ds:itemID="{A81D3414-F984-4BF3-8029-0B3BF0BB18CA}">
  <ds:schemaRefs>
    <ds:schemaRef ds:uri="http://schemas.microsoft.com/sharepoint/v3/contenttype/forms"/>
  </ds:schemaRefs>
</ds:datastoreItem>
</file>

<file path=customXml/itemProps2.xml><?xml version="1.0" encoding="utf-8"?>
<ds:datastoreItem xmlns:ds="http://schemas.openxmlformats.org/officeDocument/2006/customXml" ds:itemID="{D1285D5E-784F-443A-82E2-B0B3F1CADF60}"/>
</file>

<file path=customXml/itemProps3.xml><?xml version="1.0" encoding="utf-8"?>
<ds:datastoreItem xmlns:ds="http://schemas.openxmlformats.org/officeDocument/2006/customXml" ds:itemID="{1D9757B4-662B-4DA7-BD2E-1263CD4BFC51}">
  <ds:schemaRefs>
    <ds:schemaRef ds:uri="http://schemas.microsoft.com/office/2006/metadata/properties"/>
    <ds:schemaRef ds:uri="http://schemas.microsoft.com/office/infopath/2007/PartnerControls"/>
    <ds:schemaRef ds:uri="284d9df6-9403-4722-86f4-19057e810c6b"/>
    <ds:schemaRef ds:uri="cc291463-2f3d-4a48-9c0d-dbdb92293c7b"/>
  </ds:schemaRefs>
</ds:datastoreItem>
</file>

<file path=docProps/app.xml><?xml version="1.0" encoding="utf-8"?>
<Properties xmlns="http://schemas.openxmlformats.org/officeDocument/2006/extended-properties" xmlns:vt="http://schemas.openxmlformats.org/officeDocument/2006/docPropsVTypes">
  <TotalTime>248</TotalTime>
  <Words>901</Words>
  <Application>Microsoft Office PowerPoint</Application>
  <PresentationFormat>Aangepast</PresentationFormat>
  <Paragraphs>43</Paragraphs>
  <Slides>7</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7</vt:i4>
      </vt:variant>
    </vt:vector>
  </HeadingPairs>
  <TitlesOfParts>
    <vt:vector size="10" baseType="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Programmaboekje regionale finales 2324</dc:title>
  <dc:creator>Marina Bogaard</dc:creator>
  <cp:lastModifiedBy>Marc van den Heuvel</cp:lastModifiedBy>
  <cp:revision>227</cp:revision>
  <dcterms:created xsi:type="dcterms:W3CDTF">2014-02-04T16:07:12Z</dcterms:created>
  <dcterms:modified xsi:type="dcterms:W3CDTF">2023-09-22T10:59:05Z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0x010100A5617C459442714DBEB326453A79A908</vt:lpwstr>
  </property>
  <property fmtid="{D5CDD505-2E9C-101B-9397-08002B2CF9AE}" pid="3" name="Order">
    <vt:r8>1682000</vt:r8>
  </property>
</Properties>
</file>