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8"/>
  </p:normalViewPr>
  <p:slideViewPr>
    <p:cSldViewPr snapToGrid="0">
      <p:cViewPr varScale="1">
        <p:scale>
          <a:sx n="96" d="100"/>
          <a:sy n="96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35C2B-5DD8-5644-6A8A-2AC70E6CB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613C37-67C5-7263-85B0-E3F4B0C0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75667-BE21-243D-18CD-BD681D2E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361FAE-8A28-43E4-6D7A-2543D982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C0A79D-8D1A-DC91-1F47-DC1BA59B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8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C9572-14E2-84FF-5578-C6DCF09B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6C5FC5-73E5-C05C-26E7-4E9D36C7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2F01DF-A04A-0B4C-56B4-1886559E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2C019-B163-86F4-A5B4-85E38C1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67BF0D-BB75-9B70-8530-89F1D3E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9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408BF1-84D9-4E76-6936-7BC4596E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9E5DC5-8566-DA95-164F-0846C3AFF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62D1B2-3A0D-B066-CD3F-C71BAF29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07024-B00E-9958-7180-5AA32C35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6BE404-504B-0B95-3AF8-1DCEF729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AEC7-229E-5EFE-3218-28A5AA25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38D2D-2FC8-23DE-D48B-C7431588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0F4AA3-E079-7B16-D573-1D81F581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4E27AD-A39B-6326-A4FD-4B2ADF45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2911F8-E744-6CD3-C816-09D64C5C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39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602F0-2DDA-2C04-0607-3F2790C1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639C48-13BE-A983-CF72-4A58456B5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E2DF2B-9AF7-0F24-16FA-ADB4DDD1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79E32F-720A-193D-468C-17D7270B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C6FC31-B61F-C11B-BF6F-49A9EE90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98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FE6E0-8D40-0D73-447B-E55D38BD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08E47-26DA-57F5-AAC3-CEE894EF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170BC9-FF06-9D1B-B535-9980D403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4F7DFE-E433-6D95-7439-846E036E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7C98E1-5A5E-EA59-A7A2-E33357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93F5DB-73CC-CEF4-7A08-863E279D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6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2392A-A72D-79D7-022E-B1763A81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233AB5-2DAA-6983-F2E5-D8C31471B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277455-6163-BBEC-6F61-D5C6C31C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926082-F39B-8D89-D44F-FA4B4E52F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1164D4-FC0B-CF0A-D7E4-6855F5F6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73E804-0021-9DB5-D164-E021B40D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90B489-61E1-FD85-E043-B617DAF7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4D7C63C-EDCC-639E-68B1-1ADA4792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0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9D43A-71EF-48B1-E571-52D3AAC4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E408FD-35D3-96A8-5B8D-CD1ED345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DCBF69-FEEE-DDBF-CCB6-C0C965E8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A41D12-BF62-A1CF-38D5-F5BC5013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7B4774-556B-2CBF-AE37-FD615DA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D9D9211-52DB-F77E-3E55-1AAB3056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B83263-BDD3-9810-6F1F-D40503E9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04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3D568-692D-2AAB-883F-29BE696F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9F8D4-AE17-955A-03DF-31F58CBA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247D0-BB04-D87C-F27E-76143FA7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5E8646-70BA-A7F1-1D41-ECFB78E5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9DB585-5507-713C-16E2-50D3078E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45670E-FA58-92E7-960C-D29FAA9A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5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8F2FB-7E53-9EEF-CF16-3AF6A871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7FF30D-A38E-C752-27F9-56D15071B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BB117C-4E74-684F-A8F0-73FDEC53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012580-BB65-AC0E-BE07-AEB1B305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755B9E-4C3A-5DF4-759B-34F40F74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CE64C7-9EF9-CC3E-EFB3-EAEEFF6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03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F0F744-458E-6366-8BA6-FD23F87B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7E3201-480F-7551-3435-59B94E45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65085-4A05-475F-B67C-11C3D233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9A8E28-2A5B-CBDC-8486-407D8E677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C31382-733D-BBF5-D3D2-FF2062FD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7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C2C92E1-1547-A0B8-BB0D-353DCA41597D}"/>
              </a:ext>
            </a:extLst>
          </p:cNvPr>
          <p:cNvSpPr txBox="1"/>
          <p:nvPr/>
        </p:nvSpPr>
        <p:spPr>
          <a:xfrm>
            <a:off x="3803373" y="4625009"/>
            <a:ext cx="422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Acorde" panose="020B050203040302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23235884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7</Onderwerp>
  </documentManagement>
</p:properties>
</file>

<file path=customXml/itemProps1.xml><?xml version="1.0" encoding="utf-8"?>
<ds:datastoreItem xmlns:ds="http://schemas.openxmlformats.org/officeDocument/2006/customXml" ds:itemID="{A365522C-1594-402B-97D9-26E112A32A88}"/>
</file>

<file path=customXml/itemProps2.xml><?xml version="1.0" encoding="utf-8"?>
<ds:datastoreItem xmlns:ds="http://schemas.openxmlformats.org/officeDocument/2006/customXml" ds:itemID="{37CCF31F-1DC1-444B-B85E-DA3D40EC9B05}"/>
</file>

<file path=customXml/itemProps3.xml><?xml version="1.0" encoding="utf-8"?>
<ds:datastoreItem xmlns:ds="http://schemas.openxmlformats.org/officeDocument/2006/customXml" ds:itemID="{DBAEE553-9179-4041-8FC0-D8991557814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</vt:lpstr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1920x1080</dc:title>
  <dc:creator>Fee de Vetten | SportVibes</dc:creator>
  <cp:lastModifiedBy>Fee de Vetten | SportVibes</cp:lastModifiedBy>
  <cp:revision>1</cp:revision>
  <dcterms:created xsi:type="dcterms:W3CDTF">2024-09-23T09:41:03Z</dcterms:created>
  <dcterms:modified xsi:type="dcterms:W3CDTF">2024-09-23T09:44:16Z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