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099300" cy="70993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/>
    <p:restoredTop sz="94648"/>
  </p:normalViewPr>
  <p:slideViewPr>
    <p:cSldViewPr snapToGrid="0">
      <p:cViewPr varScale="1">
        <p:scale>
          <a:sx n="113" d="100"/>
          <a:sy n="113" d="100"/>
        </p:scale>
        <p:origin x="1368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448" y="1161854"/>
            <a:ext cx="6034405" cy="2471608"/>
          </a:xfrm>
        </p:spPr>
        <p:txBody>
          <a:bodyPr anchor="b"/>
          <a:lstStyle>
            <a:lvl1pPr algn="ctr">
              <a:defRPr sz="4658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87413" y="3728777"/>
            <a:ext cx="5324475" cy="1714020"/>
          </a:xfrm>
        </p:spPr>
        <p:txBody>
          <a:bodyPr/>
          <a:lstStyle>
            <a:lvl1pPr marL="0" indent="0" algn="ctr">
              <a:buNone/>
              <a:defRPr sz="1863"/>
            </a:lvl1pPr>
            <a:lvl2pPr marL="354970" indent="0" algn="ctr">
              <a:buNone/>
              <a:defRPr sz="1553"/>
            </a:lvl2pPr>
            <a:lvl3pPr marL="709940" indent="0" algn="ctr">
              <a:buNone/>
              <a:defRPr sz="1398"/>
            </a:lvl3pPr>
            <a:lvl4pPr marL="1064910" indent="0" algn="ctr">
              <a:buNone/>
              <a:defRPr sz="1242"/>
            </a:lvl4pPr>
            <a:lvl5pPr marL="1419880" indent="0" algn="ctr">
              <a:buNone/>
              <a:defRPr sz="1242"/>
            </a:lvl5pPr>
            <a:lvl6pPr marL="1774850" indent="0" algn="ctr">
              <a:buNone/>
              <a:defRPr sz="1242"/>
            </a:lvl6pPr>
            <a:lvl7pPr marL="2129820" indent="0" algn="ctr">
              <a:buNone/>
              <a:defRPr sz="1242"/>
            </a:lvl7pPr>
            <a:lvl8pPr marL="2484791" indent="0" algn="ctr">
              <a:buNone/>
              <a:defRPr sz="1242"/>
            </a:lvl8pPr>
            <a:lvl9pPr marL="2839761" indent="0" algn="ctr">
              <a:buNone/>
              <a:defRPr sz="1242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3201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7607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080437" y="377972"/>
            <a:ext cx="1530787" cy="6016329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8077" y="377972"/>
            <a:ext cx="4503618" cy="601632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8559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724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380" y="1769897"/>
            <a:ext cx="6123146" cy="2953111"/>
          </a:xfrm>
        </p:spPr>
        <p:txBody>
          <a:bodyPr anchor="b"/>
          <a:lstStyle>
            <a:lvl1pPr>
              <a:defRPr sz="4658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4380" y="4750946"/>
            <a:ext cx="6123146" cy="1552971"/>
          </a:xfrm>
        </p:spPr>
        <p:txBody>
          <a:bodyPr/>
          <a:lstStyle>
            <a:lvl1pPr marL="0" indent="0">
              <a:buNone/>
              <a:defRPr sz="1863">
                <a:solidFill>
                  <a:schemeClr val="tx1">
                    <a:tint val="82000"/>
                  </a:schemeClr>
                </a:solidFill>
              </a:defRPr>
            </a:lvl1pPr>
            <a:lvl2pPr marL="354970" indent="0">
              <a:buNone/>
              <a:defRPr sz="1553">
                <a:solidFill>
                  <a:schemeClr val="tx1">
                    <a:tint val="82000"/>
                  </a:schemeClr>
                </a:solidFill>
              </a:defRPr>
            </a:lvl2pPr>
            <a:lvl3pPr marL="709940" indent="0">
              <a:buNone/>
              <a:defRPr sz="1398">
                <a:solidFill>
                  <a:schemeClr val="tx1">
                    <a:tint val="82000"/>
                  </a:schemeClr>
                </a:solidFill>
              </a:defRPr>
            </a:lvl3pPr>
            <a:lvl4pPr marL="1064910" indent="0">
              <a:buNone/>
              <a:defRPr sz="1242">
                <a:solidFill>
                  <a:schemeClr val="tx1">
                    <a:tint val="82000"/>
                  </a:schemeClr>
                </a:solidFill>
              </a:defRPr>
            </a:lvl4pPr>
            <a:lvl5pPr marL="1419880" indent="0">
              <a:buNone/>
              <a:defRPr sz="1242">
                <a:solidFill>
                  <a:schemeClr val="tx1">
                    <a:tint val="82000"/>
                  </a:schemeClr>
                </a:solidFill>
              </a:defRPr>
            </a:lvl5pPr>
            <a:lvl6pPr marL="1774850" indent="0">
              <a:buNone/>
              <a:defRPr sz="1242">
                <a:solidFill>
                  <a:schemeClr val="tx1">
                    <a:tint val="82000"/>
                  </a:schemeClr>
                </a:solidFill>
              </a:defRPr>
            </a:lvl6pPr>
            <a:lvl7pPr marL="2129820" indent="0">
              <a:buNone/>
              <a:defRPr sz="1242">
                <a:solidFill>
                  <a:schemeClr val="tx1">
                    <a:tint val="82000"/>
                  </a:schemeClr>
                </a:solidFill>
              </a:defRPr>
            </a:lvl7pPr>
            <a:lvl8pPr marL="2484791" indent="0">
              <a:buNone/>
              <a:defRPr sz="1242">
                <a:solidFill>
                  <a:schemeClr val="tx1">
                    <a:tint val="82000"/>
                  </a:schemeClr>
                </a:solidFill>
              </a:defRPr>
            </a:lvl8pPr>
            <a:lvl9pPr marL="2839761" indent="0">
              <a:buNone/>
              <a:defRPr sz="1242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86713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8077" y="1889860"/>
            <a:ext cx="3017203" cy="4504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94020" y="1889860"/>
            <a:ext cx="3017203" cy="450444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824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377974"/>
            <a:ext cx="6123146" cy="137220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002" y="1740315"/>
            <a:ext cx="3003336" cy="852901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4970" indent="0">
              <a:buNone/>
              <a:defRPr sz="1553" b="1"/>
            </a:lvl2pPr>
            <a:lvl3pPr marL="709940" indent="0">
              <a:buNone/>
              <a:defRPr sz="1398" b="1"/>
            </a:lvl3pPr>
            <a:lvl4pPr marL="1064910" indent="0">
              <a:buNone/>
              <a:defRPr sz="1242" b="1"/>
            </a:lvl4pPr>
            <a:lvl5pPr marL="1419880" indent="0">
              <a:buNone/>
              <a:defRPr sz="1242" b="1"/>
            </a:lvl5pPr>
            <a:lvl6pPr marL="1774850" indent="0">
              <a:buNone/>
              <a:defRPr sz="1242" b="1"/>
            </a:lvl6pPr>
            <a:lvl7pPr marL="2129820" indent="0">
              <a:buNone/>
              <a:defRPr sz="1242" b="1"/>
            </a:lvl7pPr>
            <a:lvl8pPr marL="2484791" indent="0">
              <a:buNone/>
              <a:defRPr sz="1242" b="1"/>
            </a:lvl8pPr>
            <a:lvl9pPr marL="2839761" indent="0">
              <a:buNone/>
              <a:defRPr sz="1242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002" y="2593216"/>
            <a:ext cx="3003336" cy="38142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94021" y="1740315"/>
            <a:ext cx="3018127" cy="852901"/>
          </a:xfrm>
        </p:spPr>
        <p:txBody>
          <a:bodyPr anchor="b"/>
          <a:lstStyle>
            <a:lvl1pPr marL="0" indent="0">
              <a:buNone/>
              <a:defRPr sz="1863" b="1"/>
            </a:lvl1pPr>
            <a:lvl2pPr marL="354970" indent="0">
              <a:buNone/>
              <a:defRPr sz="1553" b="1"/>
            </a:lvl2pPr>
            <a:lvl3pPr marL="709940" indent="0">
              <a:buNone/>
              <a:defRPr sz="1398" b="1"/>
            </a:lvl3pPr>
            <a:lvl4pPr marL="1064910" indent="0">
              <a:buNone/>
              <a:defRPr sz="1242" b="1"/>
            </a:lvl4pPr>
            <a:lvl5pPr marL="1419880" indent="0">
              <a:buNone/>
              <a:defRPr sz="1242" b="1"/>
            </a:lvl5pPr>
            <a:lvl6pPr marL="1774850" indent="0">
              <a:buNone/>
              <a:defRPr sz="1242" b="1"/>
            </a:lvl6pPr>
            <a:lvl7pPr marL="2129820" indent="0">
              <a:buNone/>
              <a:defRPr sz="1242" b="1"/>
            </a:lvl7pPr>
            <a:lvl8pPr marL="2484791" indent="0">
              <a:buNone/>
              <a:defRPr sz="1242" b="1"/>
            </a:lvl8pPr>
            <a:lvl9pPr marL="2839761" indent="0">
              <a:buNone/>
              <a:defRPr sz="1242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94021" y="2593216"/>
            <a:ext cx="3018127" cy="3814231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1348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2420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96282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473287"/>
            <a:ext cx="2289709" cy="1656503"/>
          </a:xfrm>
        </p:spPr>
        <p:txBody>
          <a:bodyPr anchor="b"/>
          <a:lstStyle>
            <a:lvl1pPr>
              <a:defRPr sz="248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8127" y="1022169"/>
            <a:ext cx="3594021" cy="5045104"/>
          </a:xfrm>
        </p:spPr>
        <p:txBody>
          <a:bodyPr/>
          <a:lstStyle>
            <a:lvl1pPr>
              <a:defRPr sz="2484"/>
            </a:lvl1pPr>
            <a:lvl2pPr>
              <a:defRPr sz="2174"/>
            </a:lvl2pPr>
            <a:lvl3pPr>
              <a:defRPr sz="1863"/>
            </a:lvl3pPr>
            <a:lvl4pPr>
              <a:defRPr sz="1553"/>
            </a:lvl4pPr>
            <a:lvl5pPr>
              <a:defRPr sz="1553"/>
            </a:lvl5pPr>
            <a:lvl6pPr>
              <a:defRPr sz="1553"/>
            </a:lvl6pPr>
            <a:lvl7pPr>
              <a:defRPr sz="1553"/>
            </a:lvl7pPr>
            <a:lvl8pPr>
              <a:defRPr sz="1553"/>
            </a:lvl8pPr>
            <a:lvl9pPr>
              <a:defRPr sz="1553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002" y="2129790"/>
            <a:ext cx="2289709" cy="3945699"/>
          </a:xfrm>
        </p:spPr>
        <p:txBody>
          <a:bodyPr/>
          <a:lstStyle>
            <a:lvl1pPr marL="0" indent="0">
              <a:buNone/>
              <a:defRPr sz="1242"/>
            </a:lvl1pPr>
            <a:lvl2pPr marL="354970" indent="0">
              <a:buNone/>
              <a:defRPr sz="1087"/>
            </a:lvl2pPr>
            <a:lvl3pPr marL="709940" indent="0">
              <a:buNone/>
              <a:defRPr sz="932"/>
            </a:lvl3pPr>
            <a:lvl4pPr marL="1064910" indent="0">
              <a:buNone/>
              <a:defRPr sz="776"/>
            </a:lvl4pPr>
            <a:lvl5pPr marL="1419880" indent="0">
              <a:buNone/>
              <a:defRPr sz="776"/>
            </a:lvl5pPr>
            <a:lvl6pPr marL="1774850" indent="0">
              <a:buNone/>
              <a:defRPr sz="776"/>
            </a:lvl6pPr>
            <a:lvl7pPr marL="2129820" indent="0">
              <a:buNone/>
              <a:defRPr sz="776"/>
            </a:lvl7pPr>
            <a:lvl8pPr marL="2484791" indent="0">
              <a:buNone/>
              <a:defRPr sz="776"/>
            </a:lvl8pPr>
            <a:lvl9pPr marL="2839761" indent="0">
              <a:buNone/>
              <a:defRPr sz="776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07150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9002" y="473287"/>
            <a:ext cx="2289709" cy="1656503"/>
          </a:xfrm>
        </p:spPr>
        <p:txBody>
          <a:bodyPr anchor="b"/>
          <a:lstStyle>
            <a:lvl1pPr>
              <a:defRPr sz="2484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018127" y="1022169"/>
            <a:ext cx="3594021" cy="5045104"/>
          </a:xfrm>
        </p:spPr>
        <p:txBody>
          <a:bodyPr anchor="t"/>
          <a:lstStyle>
            <a:lvl1pPr marL="0" indent="0">
              <a:buNone/>
              <a:defRPr sz="2484"/>
            </a:lvl1pPr>
            <a:lvl2pPr marL="354970" indent="0">
              <a:buNone/>
              <a:defRPr sz="2174"/>
            </a:lvl2pPr>
            <a:lvl3pPr marL="709940" indent="0">
              <a:buNone/>
              <a:defRPr sz="1863"/>
            </a:lvl3pPr>
            <a:lvl4pPr marL="1064910" indent="0">
              <a:buNone/>
              <a:defRPr sz="1553"/>
            </a:lvl4pPr>
            <a:lvl5pPr marL="1419880" indent="0">
              <a:buNone/>
              <a:defRPr sz="1553"/>
            </a:lvl5pPr>
            <a:lvl6pPr marL="1774850" indent="0">
              <a:buNone/>
              <a:defRPr sz="1553"/>
            </a:lvl6pPr>
            <a:lvl7pPr marL="2129820" indent="0">
              <a:buNone/>
              <a:defRPr sz="1553"/>
            </a:lvl7pPr>
            <a:lvl8pPr marL="2484791" indent="0">
              <a:buNone/>
              <a:defRPr sz="1553"/>
            </a:lvl8pPr>
            <a:lvl9pPr marL="2839761" indent="0">
              <a:buNone/>
              <a:defRPr sz="1553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002" y="2129790"/>
            <a:ext cx="2289709" cy="3945699"/>
          </a:xfrm>
        </p:spPr>
        <p:txBody>
          <a:bodyPr/>
          <a:lstStyle>
            <a:lvl1pPr marL="0" indent="0">
              <a:buNone/>
              <a:defRPr sz="1242"/>
            </a:lvl1pPr>
            <a:lvl2pPr marL="354970" indent="0">
              <a:buNone/>
              <a:defRPr sz="1087"/>
            </a:lvl2pPr>
            <a:lvl3pPr marL="709940" indent="0">
              <a:buNone/>
              <a:defRPr sz="932"/>
            </a:lvl3pPr>
            <a:lvl4pPr marL="1064910" indent="0">
              <a:buNone/>
              <a:defRPr sz="776"/>
            </a:lvl4pPr>
            <a:lvl5pPr marL="1419880" indent="0">
              <a:buNone/>
              <a:defRPr sz="776"/>
            </a:lvl5pPr>
            <a:lvl6pPr marL="1774850" indent="0">
              <a:buNone/>
              <a:defRPr sz="776"/>
            </a:lvl6pPr>
            <a:lvl7pPr marL="2129820" indent="0">
              <a:buNone/>
              <a:defRPr sz="776"/>
            </a:lvl7pPr>
            <a:lvl8pPr marL="2484791" indent="0">
              <a:buNone/>
              <a:defRPr sz="776"/>
            </a:lvl8pPr>
            <a:lvl9pPr marL="2839761" indent="0">
              <a:buNone/>
              <a:defRPr sz="776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21206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8077" y="377974"/>
            <a:ext cx="6123146" cy="137220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8077" y="1889860"/>
            <a:ext cx="6123146" cy="45044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88077" y="6580001"/>
            <a:ext cx="1597343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B066DB3-C795-9844-B4D8-DC70F1DF9517}" type="datetimeFigureOut">
              <a:rPr lang="nl-NL" smtClean="0"/>
              <a:t>25-09-2024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51643" y="6580001"/>
            <a:ext cx="2396014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13880" y="6580001"/>
            <a:ext cx="1597343" cy="37797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3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40FEE2-BA34-F34F-9419-F531BBB592C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0157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09940" rtl="0" eaLnBrk="1" latinLnBrk="0" hangingPunct="1">
        <a:lnSpc>
          <a:spcPct val="90000"/>
        </a:lnSpc>
        <a:spcBef>
          <a:spcPct val="0"/>
        </a:spcBef>
        <a:buNone/>
        <a:defRPr sz="341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7485" indent="-177485" algn="l" defTabSz="709940" rtl="0" eaLnBrk="1" latinLnBrk="0" hangingPunct="1">
        <a:lnSpc>
          <a:spcPct val="90000"/>
        </a:lnSpc>
        <a:spcBef>
          <a:spcPts val="776"/>
        </a:spcBef>
        <a:buFont typeface="Arial" panose="020B0604020202020204" pitchFamily="34" charset="0"/>
        <a:buChar char="•"/>
        <a:defRPr sz="2174" kern="1200">
          <a:solidFill>
            <a:schemeClr val="tx1"/>
          </a:solidFill>
          <a:latin typeface="+mn-lt"/>
          <a:ea typeface="+mn-ea"/>
          <a:cs typeface="+mn-cs"/>
        </a:defRPr>
      </a:lvl1pPr>
      <a:lvl2pPr marL="53245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863" kern="1200">
          <a:solidFill>
            <a:schemeClr val="tx1"/>
          </a:solidFill>
          <a:latin typeface="+mn-lt"/>
          <a:ea typeface="+mn-ea"/>
          <a:cs typeface="+mn-cs"/>
        </a:defRPr>
      </a:lvl2pPr>
      <a:lvl3pPr marL="88742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553" kern="1200">
          <a:solidFill>
            <a:schemeClr val="tx1"/>
          </a:solidFill>
          <a:latin typeface="+mn-lt"/>
          <a:ea typeface="+mn-ea"/>
          <a:cs typeface="+mn-cs"/>
        </a:defRPr>
      </a:lvl3pPr>
      <a:lvl4pPr marL="124239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59736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952335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30730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66227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3017246" indent="-177485" algn="l" defTabSz="709940" rtl="0" eaLnBrk="1" latinLnBrk="0" hangingPunct="1">
        <a:lnSpc>
          <a:spcPct val="90000"/>
        </a:lnSpc>
        <a:spcBef>
          <a:spcPts val="388"/>
        </a:spcBef>
        <a:buFont typeface="Arial" panose="020B0604020202020204" pitchFamily="34" charset="0"/>
        <a:buChar char="•"/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1pPr>
      <a:lvl2pPr marL="35497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2pPr>
      <a:lvl3pPr marL="70994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3pPr>
      <a:lvl4pPr marL="106491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4pPr>
      <a:lvl5pPr marL="141988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5pPr>
      <a:lvl6pPr marL="177485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6pPr>
      <a:lvl7pPr marL="2129820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7pPr>
      <a:lvl8pPr marL="2484791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8pPr>
      <a:lvl9pPr marL="2839761" algn="l" defTabSz="709940" rtl="0" eaLnBrk="1" latinLnBrk="0" hangingPunct="1">
        <a:defRPr sz="13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vak 3">
            <a:extLst>
              <a:ext uri="{FF2B5EF4-FFF2-40B4-BE49-F238E27FC236}">
                <a16:creationId xmlns:a16="http://schemas.microsoft.com/office/drawing/2014/main" id="{C95D033B-B013-34C5-3088-C52F39B65CD0}"/>
              </a:ext>
            </a:extLst>
          </p:cNvPr>
          <p:cNvSpPr txBox="1"/>
          <p:nvPr/>
        </p:nvSpPr>
        <p:spPr>
          <a:xfrm>
            <a:off x="2042583" y="4549423"/>
            <a:ext cx="301413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400" b="1" dirty="0">
                <a:solidFill>
                  <a:schemeClr val="bg1"/>
                </a:solidFill>
              </a:rPr>
              <a:t>NAAM SCHOOL</a:t>
            </a:r>
          </a:p>
        </p:txBody>
      </p:sp>
    </p:spTree>
    <p:extLst>
      <p:ext uri="{BB962C8B-B14F-4D97-AF65-F5344CB8AC3E}">
        <p14:creationId xmlns:p14="http://schemas.microsoft.com/office/powerpoint/2010/main" val="15777416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thema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Kantoorthema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617C459442714DBEB326453A79A908" ma:contentTypeVersion="7" ma:contentTypeDescription="Een nieuw document maken." ma:contentTypeScope="" ma:versionID="f0f0589f3b4fcf9abaade11696323890">
  <xsd:schema xmlns:xsd="http://www.w3.org/2001/XMLSchema" xmlns:xs="http://www.w3.org/2001/XMLSchema" xmlns:p="http://schemas.microsoft.com/office/2006/metadata/properties" xmlns:ns2="cc291463-2f3d-4a48-9c0d-dbdb92293c7b" xmlns:ns3="284d9df6-9403-4722-86f4-19057e810c6b" targetNamespace="http://schemas.microsoft.com/office/2006/metadata/properties" ma:root="true" ma:fieldsID="7842a6534b4994726d63896231e2cf81" ns2:_="" ns3:_="">
    <xsd:import namespace="cc291463-2f3d-4a48-9c0d-dbdb92293c7b"/>
    <xsd:import namespace="284d9df6-9403-4722-86f4-19057e810c6b"/>
    <xsd:element name="properties">
      <xsd:complexType>
        <xsd:sequence>
          <xsd:element name="documentManagement">
            <xsd:complexType>
              <xsd:all>
                <xsd:element ref="ns2:Sport" minOccurs="0"/>
                <xsd:element ref="ns2:Sport_x003a_Code" minOccurs="0"/>
                <xsd:element ref="ns2:Onderwerp" minOccurs="0"/>
                <xsd:element ref="ns2:Onderwerp_x003a_Code" minOccurs="0"/>
                <xsd:element ref="ns3:wx_Documentnummer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291463-2f3d-4a48-9c0d-dbdb92293c7b" elementFormDefault="qualified">
    <xsd:import namespace="http://schemas.microsoft.com/office/2006/documentManagement/types"/>
    <xsd:import namespace="http://schemas.microsoft.com/office/infopath/2007/PartnerControls"/>
    <xsd:element name="Sport" ma:index="8" nillable="true" ma:displayName="Sport" ma:list="{542f6fa4-ffdd-4c95-a056-e490f2a03b8f}" ma:internalName="Sport" ma:readOnly="false" ma:showField="Title">
      <xsd:simpleType>
        <xsd:restriction base="dms:Lookup"/>
      </xsd:simpleType>
    </xsd:element>
    <xsd:element name="Sport_x003a_Code" ma:index="9" nillable="true" ma:displayName="Sport:Code" ma:list="{542f6fa4-ffdd-4c95-a056-e490f2a03b8f}" ma:internalName="Sport_x003a_Code" ma:readOnly="true" ma:showField="Code" ma:web="834572b2-021e-47db-9009-2ff374a537b4">
      <xsd:simpleType>
        <xsd:restriction base="dms:Lookup"/>
      </xsd:simpleType>
    </xsd:element>
    <xsd:element name="Onderwerp" ma:index="10" nillable="true" ma:displayName="Onderwerp" ma:list="{7ecff442-a391-4fea-a8ae-0e768c42e263}" ma:internalName="Onderwerp" ma:showField="Title">
      <xsd:simpleType>
        <xsd:restriction base="dms:Lookup"/>
      </xsd:simpleType>
    </xsd:element>
    <xsd:element name="Onderwerp_x003a_Code" ma:index="11" nillable="true" ma:displayName="Onderwerp:Code" ma:list="{7ecff442-a391-4fea-a8ae-0e768c42e263}" ma:internalName="Onderwerp_x003a_Code" ma:readOnly="true" ma:showField="Code" ma:web="834572b2-021e-47db-9009-2ff374a537b4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4d9df6-9403-4722-86f4-19057e810c6b" elementFormDefault="qualified">
    <xsd:import namespace="http://schemas.microsoft.com/office/2006/documentManagement/types"/>
    <xsd:import namespace="http://schemas.microsoft.com/office/infopath/2007/PartnerControls"/>
    <xsd:element name="wx_Documentnummer" ma:index="12" nillable="true" ma:displayName="Documentnummer" ma:internalName="wx_Documentnummer" ma:percentage="FALSE">
      <xsd:simpleType>
        <xsd:restriction base="dms:Number"/>
      </xsd:simpleType>
    </xsd:element>
    <xsd:element name="SharedWithUsers" ma:index="13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x_Documentnummer xmlns="284d9df6-9403-4722-86f4-19057e810c6b" xsi:nil="true"/>
    <Sport xmlns="cc291463-2f3d-4a48-9c0d-dbdb92293c7b" xsi:nil="true"/>
    <Onderwerp xmlns="cc291463-2f3d-4a48-9c0d-dbdb92293c7b">1</Onderwerp>
  </documentManagement>
</p:properties>
</file>

<file path=customXml/itemProps1.xml><?xml version="1.0" encoding="utf-8"?>
<ds:datastoreItem xmlns:ds="http://schemas.openxmlformats.org/officeDocument/2006/customXml" ds:itemID="{9DBD18E7-7A36-4345-B3F7-6E79AA8BC3B8}"/>
</file>

<file path=customXml/itemProps2.xml><?xml version="1.0" encoding="utf-8"?>
<ds:datastoreItem xmlns:ds="http://schemas.openxmlformats.org/officeDocument/2006/customXml" ds:itemID="{1D351DB3-A2F9-4F2F-9191-A5FD069EAF6C}"/>
</file>

<file path=customXml/itemProps3.xml><?xml version="1.0" encoding="utf-8"?>
<ds:datastoreItem xmlns:ds="http://schemas.openxmlformats.org/officeDocument/2006/customXml" ds:itemID="{C2F76E3B-CE02-45D0-B1DE-AA29785D39CB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2</Words>
  <Application>Microsoft Macintosh PowerPoint</Application>
  <PresentationFormat>Aangepast</PresentationFormat>
  <Paragraphs>1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deelname 1080 x 1080</dc:title>
  <dc:creator>Fee de Vetten | SportVibes</dc:creator>
  <cp:lastModifiedBy>Fee de Vetten | SportVibes</cp:lastModifiedBy>
  <cp:revision>1</cp:revision>
  <dcterms:created xsi:type="dcterms:W3CDTF">2024-09-25T11:10:40Z</dcterms:created>
  <dcterms:modified xsi:type="dcterms:W3CDTF">2024-09-25T11:13:02Z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0x010100A5617C459442714DBEB326453A79A908</vt:lpwstr>
  </property>
</Properties>
</file>