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258" r:id="rId5"/>
    <p:sldId id="260" r:id="rId6"/>
    <p:sldId id="259" r:id="rId7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ECCE11-25E1-4AAF-964E-402EB5BC4A39}" v="16" dt="2024-02-06T10:14:08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60"/>
  </p:normalViewPr>
  <p:slideViewPr>
    <p:cSldViewPr snapToGrid="0">
      <p:cViewPr varScale="1">
        <p:scale>
          <a:sx n="53" d="100"/>
          <a:sy n="53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470DC-3B0F-4DEC-8801-EB492B3CD31B}" type="datetimeFigureOut">
              <a:rPr lang="nl-NL" smtClean="0"/>
              <a:t>11-10-2024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4173B-E4AC-4B50-A8CA-D07207538B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7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4173B-E4AC-4B50-A8CA-D07207538B6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41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11-10-2024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465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11-10-2024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441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11-10-2024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36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11-10-2024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04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11-10-2024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83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11-10-2024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46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11-10-2024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450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11-10-2024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0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11-10-2024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99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11-10-2024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09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DA4-907E-CC40-A7FC-6B9F786B647E}" type="datetimeFigureOut">
              <a:rPr lang="nl-NL" smtClean="0"/>
              <a:t>11-10-2024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21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D2DA4-907E-CC40-A7FC-6B9F786B647E}" type="datetimeFigureOut">
              <a:rPr lang="nl-NL" smtClean="0"/>
              <a:t>11-10-2024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5C75D-8844-7D48-ABC5-DBC5102695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529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D57177E-3E8F-7F87-D2CA-05485EDEEC7B}"/>
              </a:ext>
            </a:extLst>
          </p:cNvPr>
          <p:cNvSpPr txBox="1"/>
          <p:nvPr/>
        </p:nvSpPr>
        <p:spPr>
          <a:xfrm>
            <a:off x="4483788" y="2603761"/>
            <a:ext cx="156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i="1" dirty="0">
                <a:solidFill>
                  <a:schemeClr val="bg1"/>
                </a:solidFill>
                <a:latin typeface="Acorde" panose="020B0502030403020204" pitchFamily="34" charset="0"/>
              </a:rPr>
              <a:t>2024-2025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524F473-CB4D-B85A-F773-D8C9BF10DEAB}"/>
              </a:ext>
            </a:extLst>
          </p:cNvPr>
          <p:cNvSpPr txBox="1"/>
          <p:nvPr/>
        </p:nvSpPr>
        <p:spPr>
          <a:xfrm>
            <a:off x="5662465" y="4385192"/>
            <a:ext cx="3185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i="1" dirty="0">
              <a:latin typeface="Acorde" panose="020B0502030403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3FCB5F5-0A73-B30E-2B1D-4760592F69EC}"/>
              </a:ext>
            </a:extLst>
          </p:cNvPr>
          <p:cNvSpPr txBox="1"/>
          <p:nvPr/>
        </p:nvSpPr>
        <p:spPr>
          <a:xfrm>
            <a:off x="1428793" y="5491616"/>
            <a:ext cx="3185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i="1" dirty="0">
              <a:latin typeface="Acorde" panose="020B0502030403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24DCC88-8139-3532-7BD9-82A151150F29}"/>
              </a:ext>
            </a:extLst>
          </p:cNvPr>
          <p:cNvSpPr txBox="1"/>
          <p:nvPr/>
        </p:nvSpPr>
        <p:spPr>
          <a:xfrm>
            <a:off x="5662464" y="5491616"/>
            <a:ext cx="3185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i="1" dirty="0">
              <a:latin typeface="Acorde" panose="020B0502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9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D57177E-3E8F-7F87-D2CA-05485EDEEC7B}"/>
              </a:ext>
            </a:extLst>
          </p:cNvPr>
          <p:cNvSpPr txBox="1"/>
          <p:nvPr/>
        </p:nvSpPr>
        <p:spPr>
          <a:xfrm>
            <a:off x="4483788" y="2603761"/>
            <a:ext cx="156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i="1" dirty="0">
                <a:solidFill>
                  <a:schemeClr val="bg1"/>
                </a:solidFill>
                <a:latin typeface="Acorde" panose="020B0502030403020204" pitchFamily="34" charset="0"/>
              </a:rPr>
              <a:t>2024-2025</a:t>
            </a:r>
          </a:p>
        </p:txBody>
      </p:sp>
    </p:spTree>
    <p:extLst>
      <p:ext uri="{BB962C8B-B14F-4D97-AF65-F5344CB8AC3E}">
        <p14:creationId xmlns:p14="http://schemas.microsoft.com/office/powerpoint/2010/main" val="104990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D57177E-3E8F-7F87-D2CA-05485EDEEC7B}"/>
              </a:ext>
            </a:extLst>
          </p:cNvPr>
          <p:cNvSpPr txBox="1"/>
          <p:nvPr/>
        </p:nvSpPr>
        <p:spPr>
          <a:xfrm>
            <a:off x="4483788" y="2603761"/>
            <a:ext cx="1567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i="1" dirty="0">
                <a:solidFill>
                  <a:schemeClr val="bg1"/>
                </a:solidFill>
                <a:latin typeface="Acorde" panose="020B0502030403020204" pitchFamily="34" charset="0"/>
              </a:rPr>
              <a:t>2024-2025</a:t>
            </a:r>
          </a:p>
        </p:txBody>
      </p:sp>
    </p:spTree>
    <p:extLst>
      <p:ext uri="{BB962C8B-B14F-4D97-AF65-F5344CB8AC3E}">
        <p14:creationId xmlns:p14="http://schemas.microsoft.com/office/powerpoint/2010/main" val="3944471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x_Documentnummer xmlns="284d9df6-9403-4722-86f4-19057e810c6b" xsi:nil="true"/>
    <Sport xmlns="cc291463-2f3d-4a48-9c0d-dbdb92293c7b" xsi:nil="true"/>
    <Onderwerp xmlns="cc291463-2f3d-4a48-9c0d-dbdb92293c7b">3</Onderwerp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617C459442714DBEB326453A79A908" ma:contentTypeVersion="7" ma:contentTypeDescription="Een nieuw document maken." ma:contentTypeScope="" ma:versionID="f0f0589f3b4fcf9abaade11696323890">
  <xsd:schema xmlns:xsd="http://www.w3.org/2001/XMLSchema" xmlns:xs="http://www.w3.org/2001/XMLSchema" xmlns:p="http://schemas.microsoft.com/office/2006/metadata/properties" xmlns:ns2="cc291463-2f3d-4a48-9c0d-dbdb92293c7b" xmlns:ns3="284d9df6-9403-4722-86f4-19057e810c6b" targetNamespace="http://schemas.microsoft.com/office/2006/metadata/properties" ma:root="true" ma:fieldsID="7842a6534b4994726d63896231e2cf81" ns2:_="" ns3:_="">
    <xsd:import namespace="cc291463-2f3d-4a48-9c0d-dbdb92293c7b"/>
    <xsd:import namespace="284d9df6-9403-4722-86f4-19057e810c6b"/>
    <xsd:element name="properties">
      <xsd:complexType>
        <xsd:sequence>
          <xsd:element name="documentManagement">
            <xsd:complexType>
              <xsd:all>
                <xsd:element ref="ns2:Sport" minOccurs="0"/>
                <xsd:element ref="ns2:Sport_x003a_Code" minOccurs="0"/>
                <xsd:element ref="ns2:Onderwerp" minOccurs="0"/>
                <xsd:element ref="ns2:Onderwerp_x003a_Code" minOccurs="0"/>
                <xsd:element ref="ns3:wx_Documentnumme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91463-2f3d-4a48-9c0d-dbdb92293c7b" elementFormDefault="qualified">
    <xsd:import namespace="http://schemas.microsoft.com/office/2006/documentManagement/types"/>
    <xsd:import namespace="http://schemas.microsoft.com/office/infopath/2007/PartnerControls"/>
    <xsd:element name="Sport" ma:index="8" nillable="true" ma:displayName="Sport" ma:list="{542f6fa4-ffdd-4c95-a056-e490f2a03b8f}" ma:internalName="Sport" ma:readOnly="false" ma:showField="Title">
      <xsd:simpleType>
        <xsd:restriction base="dms:Lookup"/>
      </xsd:simpleType>
    </xsd:element>
    <xsd:element name="Sport_x003a_Code" ma:index="9" nillable="true" ma:displayName="Sport:Code" ma:list="{542f6fa4-ffdd-4c95-a056-e490f2a03b8f}" ma:internalName="Sport_x003a_Code" ma:readOnly="true" ma:showField="Code" ma:web="834572b2-021e-47db-9009-2ff374a537b4">
      <xsd:simpleType>
        <xsd:restriction base="dms:Lookup"/>
      </xsd:simpleType>
    </xsd:element>
    <xsd:element name="Onderwerp" ma:index="10" nillable="true" ma:displayName="Onderwerp" ma:list="{7ecff442-a391-4fea-a8ae-0e768c42e263}" ma:internalName="Onderwerp" ma:showField="Title">
      <xsd:simpleType>
        <xsd:restriction base="dms:Lookup"/>
      </xsd:simpleType>
    </xsd:element>
    <xsd:element name="Onderwerp_x003a_Code" ma:index="11" nillable="true" ma:displayName="Onderwerp:Code" ma:list="{7ecff442-a391-4fea-a8ae-0e768c42e263}" ma:internalName="Onderwerp_x003a_Code" ma:readOnly="true" ma:showField="Code" ma:web="834572b2-021e-47db-9009-2ff374a537b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d9df6-9403-4722-86f4-19057e810c6b" elementFormDefault="qualified">
    <xsd:import namespace="http://schemas.microsoft.com/office/2006/documentManagement/types"/>
    <xsd:import namespace="http://schemas.microsoft.com/office/infopath/2007/PartnerControls"/>
    <xsd:element name="wx_Documentnummer" ma:index="12" nillable="true" ma:displayName="Documentnummer" ma:internalName="wx_Documentnummer" ma:percentage="FALSE">
      <xsd:simpleType>
        <xsd:restriction base="dms:Number"/>
      </xsd:simpleType>
    </xsd:element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A5F8CE-E10C-40A6-B9A0-564DBB64FF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1E1E06-928C-4C7C-93D1-A9FC3B9CF1F3}">
  <ds:schemaRefs>
    <ds:schemaRef ds:uri="http://schemas.microsoft.com/office/2006/metadata/properties"/>
    <ds:schemaRef ds:uri="http://schemas.microsoft.com/office/infopath/2007/PartnerControls"/>
    <ds:schemaRef ds:uri="284d9df6-9403-4722-86f4-19057e810c6b"/>
    <ds:schemaRef ds:uri="cc291463-2f3d-4a48-9c0d-dbdb92293c7b"/>
  </ds:schemaRefs>
</ds:datastoreItem>
</file>

<file path=customXml/itemProps3.xml><?xml version="1.0" encoding="utf-8"?>
<ds:datastoreItem xmlns:ds="http://schemas.openxmlformats.org/officeDocument/2006/customXml" ds:itemID="{3F59649D-1241-401D-9530-CFCEA444C9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291463-2f3d-4a48-9c0d-dbdb92293c7b"/>
    <ds:schemaRef ds:uri="284d9df6-9403-4722-86f4-19057e810c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4237</TotalTime>
  <Words>4</Words>
  <Application>Microsoft Office PowerPoint</Application>
  <PresentationFormat>Aangepast</PresentationFormat>
  <Paragraphs>4</Paragraphs>
  <Slides>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Acorde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Certificaat winnaar regionale finale (finaleticket)</dc:title>
  <dc:creator>Charelle van Brummen | SportVibes</dc:creator>
  <cp:lastModifiedBy>Marc van den Heuvel</cp:lastModifiedBy>
  <cp:revision>5</cp:revision>
  <dcterms:created xsi:type="dcterms:W3CDTF">2023-01-16T09:58:42Z</dcterms:created>
  <dcterms:modified xsi:type="dcterms:W3CDTF">2024-10-11T11:07:35Z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0x010100A5617C459442714DBEB326453A79A908</vt:lpwstr>
  </property>
</Properties>
</file>