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4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van den Heuvel" userId="41597429-8a20-4b46-8fcf-864e125fec30" providerId="ADAL" clId="{236EC597-9193-4C72-BBA5-20ED4B889EEA}"/>
    <pc:docChg chg="modSld">
      <pc:chgData name="Marc van den Heuvel" userId="41597429-8a20-4b46-8fcf-864e125fec30" providerId="ADAL" clId="{236EC597-9193-4C72-BBA5-20ED4B889EEA}" dt="2024-03-19T16:46:32.626" v="11" actId="20577"/>
      <pc:docMkLst>
        <pc:docMk/>
      </pc:docMkLst>
      <pc:sldChg chg="modSp mod">
        <pc:chgData name="Marc van den Heuvel" userId="41597429-8a20-4b46-8fcf-864e125fec30" providerId="ADAL" clId="{236EC597-9193-4C72-BBA5-20ED4B889EEA}" dt="2024-03-19T16:46:32.626" v="11" actId="20577"/>
        <pc:sldMkLst>
          <pc:docMk/>
          <pc:sldMk cId="3191606441" sldId="256"/>
        </pc:sldMkLst>
        <pc:spChg chg="mod">
          <ac:chgData name="Marc van den Heuvel" userId="41597429-8a20-4b46-8fcf-864e125fec30" providerId="ADAL" clId="{236EC597-9193-4C72-BBA5-20ED4B889EEA}" dt="2024-03-19T16:46:32.626" v="11" actId="20577"/>
          <ac:spMkLst>
            <pc:docMk/>
            <pc:sldMk cId="3191606441" sldId="256"/>
            <ac:spMk id="12" creationId="{59B2C8D7-9A6B-18A7-7CAA-F28BA70BE85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19-3-2024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65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19-3-2024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41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19-3-2024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36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19-3-2024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04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19-3-2024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83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19-3-2024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6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19-3-2024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50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19-3-2024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0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19-3-2024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99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19-3-2024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09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19-3-2024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21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D2DA4-907E-CC40-A7FC-6B9F786B647E}" type="datetimeFigureOut">
              <a:rPr lang="nl-NL" smtClean="0"/>
              <a:t>19-3-2024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29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59B2C8D7-9A6B-18A7-7CAA-F28BA70BE85E}"/>
              </a:ext>
            </a:extLst>
          </p:cNvPr>
          <p:cNvSpPr txBox="1"/>
          <p:nvPr/>
        </p:nvSpPr>
        <p:spPr>
          <a:xfrm>
            <a:off x="5345906" y="2526629"/>
            <a:ext cx="156754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i="1" dirty="0">
                <a:solidFill>
                  <a:schemeClr val="bg1"/>
                </a:solidFill>
                <a:latin typeface="Acorde"/>
              </a:rPr>
              <a:t>2023-2024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78CD379-CD52-B3C6-CC10-B1AA903352CA}"/>
              </a:ext>
            </a:extLst>
          </p:cNvPr>
          <p:cNvSpPr txBox="1"/>
          <p:nvPr/>
        </p:nvSpPr>
        <p:spPr>
          <a:xfrm>
            <a:off x="6913449" y="4385192"/>
            <a:ext cx="2060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i="1">
              <a:latin typeface="Acorde" panose="020B0502030403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40B73DC-87A8-37F7-433D-E8AF345FE642}"/>
              </a:ext>
            </a:extLst>
          </p:cNvPr>
          <p:cNvSpPr txBox="1"/>
          <p:nvPr/>
        </p:nvSpPr>
        <p:spPr>
          <a:xfrm>
            <a:off x="1663285" y="4395019"/>
            <a:ext cx="2060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i="1">
              <a:latin typeface="Acorde" panose="020B0502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064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x_Documentnummer xmlns="284d9df6-9403-4722-86f4-19057e810c6b">3</wx_Documentnummer>
    <Sport xmlns="cc291463-2f3d-4a48-9c0d-dbdb92293c7b" xsi:nil="true"/>
    <Onderwerp xmlns="cc291463-2f3d-4a48-9c0d-dbdb92293c7b">3</Onderwerp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617C459442714DBEB326453A79A908" ma:contentTypeVersion="7" ma:contentTypeDescription="Een nieuw document maken." ma:contentTypeScope="" ma:versionID="f0f0589f3b4fcf9abaade11696323890">
  <xsd:schema xmlns:xsd="http://www.w3.org/2001/XMLSchema" xmlns:xs="http://www.w3.org/2001/XMLSchema" xmlns:p="http://schemas.microsoft.com/office/2006/metadata/properties" xmlns:ns2="cc291463-2f3d-4a48-9c0d-dbdb92293c7b" xmlns:ns3="284d9df6-9403-4722-86f4-19057e810c6b" targetNamespace="http://schemas.microsoft.com/office/2006/metadata/properties" ma:root="true" ma:fieldsID="7842a6534b4994726d63896231e2cf81" ns2:_="" ns3:_="">
    <xsd:import namespace="cc291463-2f3d-4a48-9c0d-dbdb92293c7b"/>
    <xsd:import namespace="284d9df6-9403-4722-86f4-19057e810c6b"/>
    <xsd:element name="properties">
      <xsd:complexType>
        <xsd:sequence>
          <xsd:element name="documentManagement">
            <xsd:complexType>
              <xsd:all>
                <xsd:element ref="ns2:Sport" minOccurs="0"/>
                <xsd:element ref="ns2:Sport_x003a_Code" minOccurs="0"/>
                <xsd:element ref="ns2:Onderwerp" minOccurs="0"/>
                <xsd:element ref="ns2:Onderwerp_x003a_Code" minOccurs="0"/>
                <xsd:element ref="ns3:wx_Documentnumme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91463-2f3d-4a48-9c0d-dbdb92293c7b" elementFormDefault="qualified">
    <xsd:import namespace="http://schemas.microsoft.com/office/2006/documentManagement/types"/>
    <xsd:import namespace="http://schemas.microsoft.com/office/infopath/2007/PartnerControls"/>
    <xsd:element name="Sport" ma:index="8" nillable="true" ma:displayName="Sport" ma:list="{542f6fa4-ffdd-4c95-a056-e490f2a03b8f}" ma:internalName="Sport" ma:readOnly="false" ma:showField="Title">
      <xsd:simpleType>
        <xsd:restriction base="dms:Lookup"/>
      </xsd:simpleType>
    </xsd:element>
    <xsd:element name="Sport_x003a_Code" ma:index="9" nillable="true" ma:displayName="Sport:Code" ma:list="{542f6fa4-ffdd-4c95-a056-e490f2a03b8f}" ma:internalName="Sport_x003a_Code" ma:readOnly="true" ma:showField="Code" ma:web="834572b2-021e-47db-9009-2ff374a537b4">
      <xsd:simpleType>
        <xsd:restriction base="dms:Lookup"/>
      </xsd:simpleType>
    </xsd:element>
    <xsd:element name="Onderwerp" ma:index="10" nillable="true" ma:displayName="Onderwerp" ma:list="{7ecff442-a391-4fea-a8ae-0e768c42e263}" ma:internalName="Onderwerp" ma:showField="Title">
      <xsd:simpleType>
        <xsd:restriction base="dms:Lookup"/>
      </xsd:simpleType>
    </xsd:element>
    <xsd:element name="Onderwerp_x003a_Code" ma:index="11" nillable="true" ma:displayName="Onderwerp:Code" ma:list="{7ecff442-a391-4fea-a8ae-0e768c42e263}" ma:internalName="Onderwerp_x003a_Code" ma:readOnly="true" ma:showField="Code" ma:web="834572b2-021e-47db-9009-2ff374a537b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d9df6-9403-4722-86f4-19057e810c6b" elementFormDefault="qualified">
    <xsd:import namespace="http://schemas.microsoft.com/office/2006/documentManagement/types"/>
    <xsd:import namespace="http://schemas.microsoft.com/office/infopath/2007/PartnerControls"/>
    <xsd:element name="wx_Documentnummer" ma:index="12" nillable="true" ma:displayName="Documentnummer" ma:internalName="wx_Documentnummer" ma:percentage="FALSE">
      <xsd:simpleType>
        <xsd:restriction base="dms:Number"/>
      </xsd:simpleType>
    </xsd:element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A1A515-A826-4D4D-AF51-CDF04ED9A232}">
  <ds:schemaRefs>
    <ds:schemaRef ds:uri="http://schemas.microsoft.com/office/2006/metadata/properties"/>
    <ds:schemaRef ds:uri="http://schemas.microsoft.com/office/infopath/2007/PartnerControls"/>
    <ds:schemaRef ds:uri="284d9df6-9403-4722-86f4-19057e810c6b"/>
    <ds:schemaRef ds:uri="cc291463-2f3d-4a48-9c0d-dbdb92293c7b"/>
  </ds:schemaRefs>
</ds:datastoreItem>
</file>

<file path=customXml/itemProps2.xml><?xml version="1.0" encoding="utf-8"?>
<ds:datastoreItem xmlns:ds="http://schemas.openxmlformats.org/officeDocument/2006/customXml" ds:itemID="{973C7DF3-1711-4E2D-BFC0-B5475EAD42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47B4D4-7A12-4118-A4C9-3192150DA8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291463-2f3d-4a48-9c0d-dbdb92293c7b"/>
    <ds:schemaRef ds:uri="284d9df6-9403-4722-86f4-19057e810c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1</Words>
  <Application>Microsoft Office PowerPoint</Application>
  <PresentationFormat>Aangepast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Acorde</vt:lpstr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Certficaat Fair Play</dc:title>
  <dc:creator>Charelle van Brummen | SportVibes</dc:creator>
  <cp:lastModifiedBy>Marc van den Heuvel</cp:lastModifiedBy>
  <cp:revision>2</cp:revision>
  <dcterms:created xsi:type="dcterms:W3CDTF">2023-01-16T09:58:42Z</dcterms:created>
  <dcterms:modified xsi:type="dcterms:W3CDTF">2024-03-19T16:46:39Z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0x010100A5617C459442714DBEB326453A79A908</vt:lpwstr>
  </property>
</Properties>
</file>